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1" roundtripDataSignature="AMtx7mhiMDWG2qhW6IH59+NToIns5Kp1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customschemas.google.com/relationships/presentationmetadata" Target="metadata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7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7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9.jpg"/><Relationship Id="rId4" Type="http://schemas.openxmlformats.org/officeDocument/2006/relationships/image" Target="../media/image5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9.jpg"/><Relationship Id="rId4" Type="http://schemas.openxmlformats.org/officeDocument/2006/relationships/image" Target="../media/image55.png"/><Relationship Id="rId5" Type="http://schemas.openxmlformats.org/officeDocument/2006/relationships/image" Target="../media/image7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9.jpg"/><Relationship Id="rId4" Type="http://schemas.openxmlformats.org/officeDocument/2006/relationships/image" Target="../media/image6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9.jpg"/><Relationship Id="rId4" Type="http://schemas.openxmlformats.org/officeDocument/2006/relationships/image" Target="../media/image6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9.jpg"/><Relationship Id="rId4" Type="http://schemas.openxmlformats.org/officeDocument/2006/relationships/image" Target="../media/image6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openhandsetalliance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ndroid-developers.googleblog.com/2019/06/moving-android-studio-and-android.html" TargetMode="External"/><Relationship Id="rId4" Type="http://schemas.openxmlformats.org/officeDocument/2006/relationships/image" Target="../media/image5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>
            <p:ph type="ctr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b="1" lang="en-US" sz="5200"/>
              <a:t>INTRODUCTION TO</a:t>
            </a:r>
            <a:br>
              <a:rPr b="1" lang="en-US" sz="5200"/>
            </a:br>
            <a:r>
              <a:rPr b="1" lang="en-US" sz="5200"/>
              <a:t>ANDROID</a:t>
            </a:r>
            <a:endParaRPr b="1" sz="5200"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100051" y="4072043"/>
            <a:ext cx="10058400" cy="1282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648928" y="338328"/>
            <a:ext cx="3685032" cy="160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/>
          </a:p>
        </p:txBody>
      </p:sp>
      <p:sp>
        <p:nvSpPr>
          <p:cNvPr id="163" name="Google Shape;163;p10"/>
          <p:cNvSpPr txBox="1"/>
          <p:nvPr>
            <p:ph idx="1" type="body"/>
          </p:nvPr>
        </p:nvSpPr>
        <p:spPr>
          <a:xfrm>
            <a:off x="4864100" y="338328"/>
            <a:ext cx="6675627" cy="160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Graphical user interface, text, application, website&#10;&#10;Description automatically generated"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180" y="3000817"/>
            <a:ext cx="4974336" cy="277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, email&#10;&#10;Description automatically generated" id="165" name="Google Shape;1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6484" y="3368578"/>
            <a:ext cx="4974336" cy="203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287" y="2236764"/>
            <a:ext cx="8393437" cy="2860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131" y="1027906"/>
            <a:ext cx="6807737" cy="52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5" name="Google Shape;18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2" y="2409825"/>
            <a:ext cx="2619375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2862" y="1027906"/>
            <a:ext cx="6451502" cy="500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3" name="Google Shape;19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700" y="1581148"/>
            <a:ext cx="5607393" cy="435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0" name="Google Shape;20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1" name="Google Shape;2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9510" y="1576387"/>
            <a:ext cx="5592979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7" name="Google Shape;20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9987" y="1566862"/>
            <a:ext cx="4772025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15" name="Google Shape;2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1075" y="2424112"/>
            <a:ext cx="260985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1163" y="1142491"/>
            <a:ext cx="5330849" cy="4139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3" name="Google Shape;2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3975" y="3014662"/>
            <a:ext cx="19240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6040" y="1228817"/>
            <a:ext cx="5283884" cy="4100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0" name="Google Shape;230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1" name="Google Shape;2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932" y="2220953"/>
            <a:ext cx="4665126" cy="213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29803"/>
            </a:schemeClr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>
            <p:ph type="title"/>
          </p:nvPr>
        </p:nvSpPr>
        <p:spPr>
          <a:xfrm>
            <a:off x="1102368" y="1877492"/>
            <a:ext cx="4030132" cy="3215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Contents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98" name="Google Shape;98;p2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99" name="Google Shape;99;p2"/>
            <p:cNvSpPr/>
            <p:nvPr/>
          </p:nvSpPr>
          <p:spPr>
            <a:xfrm>
              <a:off x="0" y="377893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0" y="817628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4588524" y="457812"/>
            <a:ext cx="914565" cy="914565"/>
          </a:xfrm>
          <a:custGeom>
            <a:rect b="b" l="l" r="r" t="t"/>
            <a:pathLst>
              <a:path extrusionOk="0" h="807148" w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4588524" y="457812"/>
            <a:ext cx="914565" cy="914565"/>
          </a:xfrm>
          <a:custGeom>
            <a:rect b="b" l="l" r="r" t="t"/>
            <a:pathLst>
              <a:path extrusionOk="0" h="807148" w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29803"/>
            </a:schemeClr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29803"/>
            </a:schemeClr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6234868" y="1130846"/>
            <a:ext cx="521717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Introduction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Installation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Setup first project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Setup embedded emulator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Build a simple application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Run an application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6" name="Google Shape;106;p2"/>
          <p:cNvGrpSpPr/>
          <p:nvPr/>
        </p:nvGrpSpPr>
        <p:grpSpPr>
          <a:xfrm>
            <a:off x="9812239" y="6139464"/>
            <a:ext cx="1054466" cy="469689"/>
            <a:chOff x="9841624" y="4115729"/>
            <a:chExt cx="602169" cy="268223"/>
          </a:xfrm>
        </p:grpSpPr>
        <p:sp>
          <p:nvSpPr>
            <p:cNvPr id="107" name="Google Shape;107;p2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7" name="Google Shape;23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8" name="Google Shape;2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675" y="604837"/>
            <a:ext cx="7486650" cy="56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675" y="614362"/>
            <a:ext cx="7486650" cy="56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1" name="Google Shape;25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52" name="Google Shape;2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614362"/>
            <a:ext cx="7467600" cy="56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8" name="Google Shape;258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59" name="Google Shape;2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675" y="600075"/>
            <a:ext cx="748665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5" name="Google Shape;265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6" name="Google Shape;2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437" y="609600"/>
            <a:ext cx="7477125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/>
          <p:nvPr/>
        </p:nvSpPr>
        <p:spPr>
          <a:xfrm>
            <a:off x="2686929" y="3263705"/>
            <a:ext cx="2377440" cy="30948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4"/>
          <p:cNvSpPr txBox="1"/>
          <p:nvPr/>
        </p:nvSpPr>
        <p:spPr>
          <a:xfrm>
            <a:off x="1034601" y="2557531"/>
            <a:ext cx="112643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using AMD,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deselect that option in a box.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4" name="Google Shape;274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75" name="Google Shape;2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675" y="604837"/>
            <a:ext cx="7486650" cy="56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1" name="Google Shape;28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82" name="Google Shape;2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487" y="614362"/>
            <a:ext cx="7439025" cy="56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8" name="Google Shape;288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89" name="Google Shape;28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609600"/>
            <a:ext cx="74676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5" name="Google Shape;295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6" name="Google Shape;29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625" y="604837"/>
            <a:ext cx="7524750" cy="56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/>
          <p:nvPr>
            <p:ph type="title"/>
          </p:nvPr>
        </p:nvSpPr>
        <p:spPr>
          <a:xfrm>
            <a:off x="753925" y="2076450"/>
            <a:ext cx="10684151" cy="1345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</a:pPr>
            <a:r>
              <a:rPr b="1" lang="en-US" sz="5600">
                <a:latin typeface="Calibri"/>
                <a:ea typeface="Calibri"/>
                <a:cs typeface="Calibri"/>
                <a:sym typeface="Calibri"/>
              </a:rPr>
              <a:t>Configure Android SDK </a:t>
            </a:r>
            <a:endParaRPr/>
          </a:p>
        </p:txBody>
      </p:sp>
      <p:sp>
        <p:nvSpPr>
          <p:cNvPr id="302" name="Google Shape;302;p29"/>
          <p:cNvSpPr txBox="1"/>
          <p:nvPr>
            <p:ph idx="1" type="body"/>
          </p:nvPr>
        </p:nvSpPr>
        <p:spPr>
          <a:xfrm>
            <a:off x="1171575" y="4473360"/>
            <a:ext cx="9469211" cy="865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ellow paper ship leading among white ships" id="116" name="Google Shape;116;p3"/>
          <p:cNvPicPr preferRelativeResize="0"/>
          <p:nvPr/>
        </p:nvPicPr>
        <p:blipFill rotWithShape="1">
          <a:blip r:embed="rId3">
            <a:alphaModFix amt="40000"/>
          </a:blip>
          <a:srcRect b="0" l="0" r="0"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3A3838"/>
          </a:solidFill>
          <a:ln>
            <a:noFill/>
          </a:ln>
        </p:spPr>
      </p:pic>
      <p:sp>
        <p:nvSpPr>
          <p:cNvPr id="117" name="Google Shape;117;p3"/>
          <p:cNvSpPr txBox="1"/>
          <p:nvPr>
            <p:ph type="title"/>
          </p:nvPr>
        </p:nvSpPr>
        <p:spPr>
          <a:xfrm>
            <a:off x="965200" y="965200"/>
            <a:ext cx="10261600" cy="35648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500"/>
              <a:buFont typeface="Calibri"/>
              <a:buNone/>
            </a:pPr>
            <a:r>
              <a:rPr lang="en-US" sz="11500"/>
              <a:t>Introduction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8" name="Google Shape;308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09" name="Google Shape;30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3140" y="603867"/>
            <a:ext cx="6966585" cy="513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5" name="Google Shape;315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16" name="Google Shape;3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1262" y="1057275"/>
            <a:ext cx="722947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2" name="Google Shape;322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3987" y="95250"/>
            <a:ext cx="9344025" cy="66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9" name="Google Shape;329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30" name="Google Shape;3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19062"/>
            <a:ext cx="9296400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6" name="Google Shape;336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37" name="Google Shape;33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0175" y="66675"/>
            <a:ext cx="9391650" cy="67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3" name="Google Shape;343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44" name="Google Shape;34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4512" y="509587"/>
            <a:ext cx="8562975" cy="5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0" name="Google Shape;350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51" name="Google Shape;35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750" y="495300"/>
            <a:ext cx="85725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7" name="Google Shape;357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58" name="Google Shape;35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0175" y="80962"/>
            <a:ext cx="9391650" cy="66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4" name="Google Shape;364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Details and make sure its checked</a:t>
            </a:r>
            <a:endParaRPr/>
          </a:p>
        </p:txBody>
      </p:sp>
      <p:pic>
        <p:nvPicPr>
          <p:cNvPr id="365" name="Google Shape;3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0025" y="2257425"/>
            <a:ext cx="417195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1" name="Google Shape;371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Apply then ok</a:t>
            </a:r>
            <a:endParaRPr/>
          </a:p>
        </p:txBody>
      </p:sp>
      <p:pic>
        <p:nvPicPr>
          <p:cNvPr id="372" name="Google Shape;37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0" y="3128962"/>
            <a:ext cx="24765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Android?</a:t>
            </a:r>
            <a:endParaRPr/>
          </a:p>
        </p:txBody>
      </p:sp>
      <p:pic>
        <p:nvPicPr>
          <p:cNvPr id="123" name="Google Shape;12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044" y="1240619"/>
            <a:ext cx="8239474" cy="5148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8" name="Google Shape;378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79" name="Google Shape;37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750" y="519112"/>
            <a:ext cx="8572500" cy="5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1"/>
          <p:cNvPicPr preferRelativeResize="0"/>
          <p:nvPr/>
        </p:nvPicPr>
        <p:blipFill rotWithShape="1">
          <a:blip r:embed="rId3">
            <a:alphaModFix/>
          </a:blip>
          <a:srcRect b="0" l="0" r="0"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1"/>
          <p:cNvSpPr txBox="1"/>
          <p:nvPr>
            <p:ph type="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</a:pPr>
            <a:r>
              <a:rPr lang="en-US" sz="5200">
                <a:solidFill>
                  <a:srgbClr val="FFFFFF"/>
                </a:solidFill>
              </a:rPr>
              <a:t>Android Studio Settings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91" name="Google Shape;39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487" y="1647825"/>
            <a:ext cx="5915025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Choose stable</a:t>
            </a:r>
            <a:endParaRPr/>
          </a:p>
        </p:txBody>
      </p:sp>
      <p:pic>
        <p:nvPicPr>
          <p:cNvPr id="397" name="Google Shape;39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712" y="1233487"/>
            <a:ext cx="6886575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403" name="Google Shape;40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6050" y="338137"/>
            <a:ext cx="6819900" cy="61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409" name="Google Shape;40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7962" y="300037"/>
            <a:ext cx="6696075" cy="625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415" name="Google Shape;41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4150" y="414337"/>
            <a:ext cx="6743700" cy="60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For Windows User</a:t>
            </a:r>
            <a:endParaRPr/>
          </a:p>
        </p:txBody>
      </p:sp>
      <p:pic>
        <p:nvPicPr>
          <p:cNvPr id="421" name="Google Shape;42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90688"/>
            <a:ext cx="12192000" cy="4929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8"/>
          <p:cNvSpPr txBox="1"/>
          <p:nvPr>
            <p:ph type="ctrTitle"/>
          </p:nvPr>
        </p:nvSpPr>
        <p:spPr>
          <a:xfrm>
            <a:off x="7464614" y="1783959"/>
            <a:ext cx="4087306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Enable VT-X in BIOS</a:t>
            </a:r>
            <a:endParaRPr sz="5400"/>
          </a:p>
        </p:txBody>
      </p:sp>
      <p:sp>
        <p:nvSpPr>
          <p:cNvPr id="427" name="Google Shape;427;p48"/>
          <p:cNvSpPr txBox="1"/>
          <p:nvPr>
            <p:ph idx="1" type="subTitle"/>
          </p:nvPr>
        </p:nvSpPr>
        <p:spPr>
          <a:xfrm>
            <a:off x="7464612" y="4750893"/>
            <a:ext cx="4087305" cy="1147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428" name="Google Shape;428;p48"/>
          <p:cNvPicPr preferRelativeResize="0"/>
          <p:nvPr/>
        </p:nvPicPr>
        <p:blipFill rotWithShape="1">
          <a:blip r:embed="rId3">
            <a:alphaModFix/>
          </a:blip>
          <a:srcRect b="2950" l="0" r="-1" t="3622"/>
          <a:stretch/>
        </p:blipFill>
        <p:spPr>
          <a:xfrm>
            <a:off x="1" y="10"/>
            <a:ext cx="7028495" cy="6857990"/>
          </a:xfrm>
          <a:custGeom>
            <a:rect b="b" l="l" r="r" t="t"/>
            <a:pathLst>
              <a:path extrusionOk="0" h="6858000" w="7028495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4" name="Google Shape;434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speed up the emulator</a:t>
            </a:r>
            <a:endParaRPr/>
          </a:p>
        </p:txBody>
      </p:sp>
      <p:pic>
        <p:nvPicPr>
          <p:cNvPr id="435" name="Google Shape;43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196" y="2391671"/>
            <a:ext cx="10508830" cy="2796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ellow paper ship leading among white ships" id="128" name="Google Shape;128;p5"/>
          <p:cNvPicPr preferRelativeResize="0"/>
          <p:nvPr/>
        </p:nvPicPr>
        <p:blipFill rotWithShape="1">
          <a:blip r:embed="rId3">
            <a:alphaModFix amt="40000"/>
          </a:blip>
          <a:srcRect b="0" l="0" r="0"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3A3838"/>
          </a:solidFill>
          <a:ln>
            <a:noFill/>
          </a:ln>
        </p:spPr>
      </p:pic>
      <p:sp>
        <p:nvSpPr>
          <p:cNvPr id="129" name="Google Shape;129;p5"/>
          <p:cNvSpPr txBox="1"/>
          <p:nvPr>
            <p:ph type="title"/>
          </p:nvPr>
        </p:nvSpPr>
        <p:spPr>
          <a:xfrm>
            <a:off x="965200" y="965200"/>
            <a:ext cx="10261600" cy="35648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500"/>
              <a:buFont typeface="Calibri"/>
              <a:buNone/>
            </a:pPr>
            <a:r>
              <a:rPr lang="en-US" sz="11500"/>
              <a:t>Installation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ellow paper ship leading among white ships" id="440" name="Google Shape;440;p50"/>
          <p:cNvPicPr preferRelativeResize="0"/>
          <p:nvPr/>
        </p:nvPicPr>
        <p:blipFill rotWithShape="1">
          <a:blip r:embed="rId3">
            <a:alphaModFix amt="40000"/>
          </a:blip>
          <a:srcRect b="0" l="0" r="0"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3A3838"/>
          </a:solidFill>
          <a:ln>
            <a:noFill/>
          </a:ln>
        </p:spPr>
      </p:pic>
      <p:sp>
        <p:nvSpPr>
          <p:cNvPr id="441" name="Google Shape;441;p50"/>
          <p:cNvSpPr txBox="1"/>
          <p:nvPr>
            <p:ph type="title"/>
          </p:nvPr>
        </p:nvSpPr>
        <p:spPr>
          <a:xfrm>
            <a:off x="965200" y="965200"/>
            <a:ext cx="10261600" cy="35648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500"/>
              <a:buFont typeface="Calibri"/>
              <a:buNone/>
            </a:pPr>
            <a:r>
              <a:rPr lang="en-US" sz="11500"/>
              <a:t>Setup First Project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development process</a:t>
            </a:r>
            <a:endParaRPr/>
          </a:p>
        </p:txBody>
      </p:sp>
      <p:sp>
        <p:nvSpPr>
          <p:cNvPr id="447" name="Google Shape;447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48" name="Google Shape;44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399" y="1320800"/>
            <a:ext cx="8757202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1:</a:t>
            </a:r>
            <a:endParaRPr/>
          </a:p>
        </p:txBody>
      </p:sp>
      <p:sp>
        <p:nvSpPr>
          <p:cNvPr id="454" name="Google Shape;454;p5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Create New Project</a:t>
            </a:r>
            <a:endParaRPr/>
          </a:p>
        </p:txBody>
      </p:sp>
      <p:pic>
        <p:nvPicPr>
          <p:cNvPr id="455" name="Google Shape;45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1182" y="1576388"/>
            <a:ext cx="7315200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2</a:t>
            </a:r>
            <a:endParaRPr/>
          </a:p>
        </p:txBody>
      </p:sp>
      <p:sp>
        <p:nvSpPr>
          <p:cNvPr id="461" name="Google Shape;461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Select 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Project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template </a:t>
            </a:r>
            <a:endParaRPr/>
          </a:p>
        </p:txBody>
      </p:sp>
      <p:pic>
        <p:nvPicPr>
          <p:cNvPr id="462" name="Google Shape;46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0691" y="365125"/>
            <a:ext cx="8582025" cy="5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3</a:t>
            </a:r>
            <a:endParaRPr/>
          </a:p>
        </p:txBody>
      </p:sp>
      <p:sp>
        <p:nvSpPr>
          <p:cNvPr id="468" name="Google Shape;468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Configure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Your project</a:t>
            </a:r>
            <a:endParaRPr/>
          </a:p>
        </p:txBody>
      </p:sp>
      <p:pic>
        <p:nvPicPr>
          <p:cNvPr id="469" name="Google Shape;46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392" y="309563"/>
            <a:ext cx="8601075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Package Name</a:t>
            </a:r>
            <a:endParaRPr/>
          </a:p>
        </p:txBody>
      </p:sp>
      <p:sp>
        <p:nvSpPr>
          <p:cNvPr id="475" name="Google Shape;475;p5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com.example.myapplication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 = commercial application (just like .com, most people register their app as a com app)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First level = always the publishing entity's' name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Second level (optional) = sub-devison, group, or project name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Final level = product name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ellow paper ship leading among white ships" id="480" name="Google Shape;480;p56"/>
          <p:cNvPicPr preferRelativeResize="0"/>
          <p:nvPr/>
        </p:nvPicPr>
        <p:blipFill rotWithShape="1">
          <a:blip r:embed="rId3">
            <a:alphaModFix amt="40000"/>
          </a:blip>
          <a:srcRect b="0" l="0" r="0"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3A3838"/>
          </a:solidFill>
          <a:ln>
            <a:noFill/>
          </a:ln>
        </p:spPr>
      </p:pic>
      <p:sp>
        <p:nvSpPr>
          <p:cNvPr id="481" name="Google Shape;481;p56"/>
          <p:cNvSpPr txBox="1"/>
          <p:nvPr>
            <p:ph type="title"/>
          </p:nvPr>
        </p:nvSpPr>
        <p:spPr>
          <a:xfrm>
            <a:off x="965200" y="965200"/>
            <a:ext cx="10261600" cy="35648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500"/>
              <a:buFont typeface="Calibri"/>
              <a:buNone/>
            </a:pPr>
            <a:r>
              <a:rPr lang="en-US" sz="11500"/>
              <a:t>Setup Embedded Emulator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57"/>
          <p:cNvSpPr txBox="1"/>
          <p:nvPr>
            <p:ph type="title"/>
          </p:nvPr>
        </p:nvSpPr>
        <p:spPr>
          <a:xfrm>
            <a:off x="638882" y="639193"/>
            <a:ext cx="3571810" cy="3573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en-US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by step USB Debugging</a:t>
            </a:r>
            <a:endParaRPr/>
          </a:p>
        </p:txBody>
      </p:sp>
      <p:sp>
        <p:nvSpPr>
          <p:cNvPr id="488" name="Google Shape;488;p57"/>
          <p:cNvSpPr txBox="1"/>
          <p:nvPr>
            <p:ph idx="1" type="body"/>
          </p:nvPr>
        </p:nvSpPr>
        <p:spPr>
          <a:xfrm>
            <a:off x="638882" y="4631161"/>
            <a:ext cx="3571810" cy="1559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&gt; About &gt; Search for Build Number &gt; Click for 7 times</a:t>
            </a:r>
            <a:endParaRPr/>
          </a:p>
        </p:txBody>
      </p:sp>
      <p:sp>
        <p:nvSpPr>
          <p:cNvPr id="489" name="Google Shape;489;p57"/>
          <p:cNvSpPr/>
          <p:nvPr/>
        </p:nvSpPr>
        <p:spPr>
          <a:xfrm>
            <a:off x="643278" y="4409267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Google Shape;49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4296" y="718821"/>
            <a:ext cx="7214616" cy="539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8"/>
          <p:cNvSpPr txBox="1"/>
          <p:nvPr>
            <p:ph type="title"/>
          </p:nvPr>
        </p:nvSpPr>
        <p:spPr>
          <a:xfrm>
            <a:off x="638882" y="639193"/>
            <a:ext cx="3571810" cy="3573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en-US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by step USB Debugging</a:t>
            </a:r>
            <a:endParaRPr/>
          </a:p>
        </p:txBody>
      </p:sp>
      <p:sp>
        <p:nvSpPr>
          <p:cNvPr id="497" name="Google Shape;497;p58"/>
          <p:cNvSpPr/>
          <p:nvPr/>
        </p:nvSpPr>
        <p:spPr>
          <a:xfrm>
            <a:off x="643278" y="4409267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, email&#10;&#10;Description automatically generated" id="498" name="Google Shape;498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386" l="0" r="0" t="0"/>
          <a:stretch/>
        </p:blipFill>
        <p:spPr>
          <a:xfrm>
            <a:off x="4654296" y="993875"/>
            <a:ext cx="7214616" cy="4842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ellow paper ship leading among white ships" id="503" name="Google Shape;503;p59"/>
          <p:cNvPicPr preferRelativeResize="0"/>
          <p:nvPr/>
        </p:nvPicPr>
        <p:blipFill rotWithShape="1">
          <a:blip r:embed="rId3">
            <a:alphaModFix amt="40000"/>
          </a:blip>
          <a:srcRect b="0" l="0" r="0"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3A3838"/>
          </a:solidFill>
          <a:ln>
            <a:noFill/>
          </a:ln>
        </p:spPr>
      </p:pic>
      <p:sp>
        <p:nvSpPr>
          <p:cNvPr id="504" name="Google Shape;504;p59"/>
          <p:cNvSpPr txBox="1"/>
          <p:nvPr>
            <p:ph type="title"/>
          </p:nvPr>
        </p:nvSpPr>
        <p:spPr>
          <a:xfrm>
            <a:off x="965200" y="965200"/>
            <a:ext cx="10261600" cy="35648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500"/>
              <a:buFont typeface="Calibri"/>
              <a:buNone/>
            </a:pPr>
            <a:r>
              <a:rPr lang="en-US" sz="11500"/>
              <a:t>Build a simple application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ctrTitle"/>
          </p:nvPr>
        </p:nvSpPr>
        <p:spPr>
          <a:xfrm>
            <a:off x="890338" y="640080"/>
            <a:ext cx="3734014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Windows – Install Android Studio </a:t>
            </a:r>
            <a:endParaRPr sz="5400"/>
          </a:p>
        </p:txBody>
      </p:sp>
      <p:sp>
        <p:nvSpPr>
          <p:cNvPr id="135" name="Google Shape;135;p6"/>
          <p:cNvSpPr txBox="1"/>
          <p:nvPr>
            <p:ph idx="1" type="subTitle"/>
          </p:nvPr>
        </p:nvSpPr>
        <p:spPr>
          <a:xfrm>
            <a:off x="890339" y="4636008"/>
            <a:ext cx="3734014" cy="1572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-1" l="32439" r="608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60"/>
          <p:cNvPicPr preferRelativeResize="0"/>
          <p:nvPr/>
        </p:nvPicPr>
        <p:blipFill rotWithShape="1">
          <a:blip r:embed="rId3">
            <a:alphaModFix/>
          </a:blip>
          <a:srcRect b="6426" l="0" r="0" t="930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0"/>
          <p:cNvSpPr txBox="1"/>
          <p:nvPr>
            <p:ph type="ctr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App: Hello World</a:t>
            </a:r>
            <a:endParaRPr sz="4000"/>
          </a:p>
        </p:txBody>
      </p:sp>
      <p:sp>
        <p:nvSpPr>
          <p:cNvPr id="511" name="Google Shape;511;p60"/>
          <p:cNvSpPr txBox="1"/>
          <p:nvPr>
            <p:ph idx="1" type="subTitle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512" name="Google Shape;51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418" y="645893"/>
            <a:ext cx="4410075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61"/>
          <p:cNvPicPr preferRelativeResize="0"/>
          <p:nvPr/>
        </p:nvPicPr>
        <p:blipFill rotWithShape="1">
          <a:blip r:embed="rId3">
            <a:alphaModFix/>
          </a:blip>
          <a:srcRect b="6426" l="0" r="0" t="930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1"/>
          <p:cNvSpPr txBox="1"/>
          <p:nvPr>
            <p:ph type="ctr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App: Show My Name</a:t>
            </a:r>
            <a:endParaRPr sz="4000"/>
          </a:p>
        </p:txBody>
      </p:sp>
      <p:sp>
        <p:nvSpPr>
          <p:cNvPr id="519" name="Google Shape;519;p61"/>
          <p:cNvSpPr txBox="1"/>
          <p:nvPr>
            <p:ph idx="1" type="subTitle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520" name="Google Shape;520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938" y="771153"/>
            <a:ext cx="2896004" cy="531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0179" y="341954"/>
            <a:ext cx="3381842" cy="617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62"/>
          <p:cNvPicPr preferRelativeResize="0"/>
          <p:nvPr/>
        </p:nvPicPr>
        <p:blipFill rotWithShape="1">
          <a:blip r:embed="rId3">
            <a:alphaModFix/>
          </a:blip>
          <a:srcRect b="6426" l="0" r="0" t="9303"/>
          <a:stretch/>
        </p:blipFill>
        <p:spPr>
          <a:xfrm>
            <a:off x="-196927" y="-38322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62"/>
          <p:cNvSpPr txBox="1"/>
          <p:nvPr>
            <p:ph type="ctr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Make it Rain</a:t>
            </a:r>
            <a:endParaRPr sz="4000"/>
          </a:p>
        </p:txBody>
      </p:sp>
      <p:sp>
        <p:nvSpPr>
          <p:cNvPr id="528" name="Google Shape;528;p62"/>
          <p:cNvSpPr txBox="1"/>
          <p:nvPr>
            <p:ph idx="1" type="subTitle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529" name="Google Shape;52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3447" y="785812"/>
            <a:ext cx="2828925" cy="52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63"/>
          <p:cNvPicPr preferRelativeResize="0"/>
          <p:nvPr/>
        </p:nvPicPr>
        <p:blipFill rotWithShape="1">
          <a:blip r:embed="rId3">
            <a:alphaModFix/>
          </a:blip>
          <a:srcRect b="6426" l="0" r="0" t="9303"/>
          <a:stretch/>
        </p:blipFill>
        <p:spPr>
          <a:xfrm>
            <a:off x="-196927" y="-38322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3"/>
          <p:cNvSpPr txBox="1"/>
          <p:nvPr>
            <p:ph type="ctr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Make It Rain</a:t>
            </a:r>
            <a:endParaRPr sz="4000"/>
          </a:p>
        </p:txBody>
      </p:sp>
      <p:sp>
        <p:nvSpPr>
          <p:cNvPr id="536" name="Google Shape;536;p63"/>
          <p:cNvSpPr txBox="1"/>
          <p:nvPr>
            <p:ph idx="1" type="subTitle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537" name="Google Shape;53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3617" y="658634"/>
            <a:ext cx="2752725" cy="5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64"/>
          <p:cNvPicPr preferRelativeResize="0"/>
          <p:nvPr/>
        </p:nvPicPr>
        <p:blipFill rotWithShape="1">
          <a:blip r:embed="rId3">
            <a:alphaModFix/>
          </a:blip>
          <a:srcRect b="6426" l="0" r="0" t="9303"/>
          <a:stretch/>
        </p:blipFill>
        <p:spPr>
          <a:xfrm>
            <a:off x="20" y="-4738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4"/>
          <p:cNvSpPr txBox="1"/>
          <p:nvPr>
            <p:ph type="ctrTitle"/>
          </p:nvPr>
        </p:nvSpPr>
        <p:spPr>
          <a:xfrm>
            <a:off x="6844677" y="38332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CHALLENGE</a:t>
            </a:r>
            <a:endParaRPr sz="4000"/>
          </a:p>
        </p:txBody>
      </p:sp>
      <p:sp>
        <p:nvSpPr>
          <p:cNvPr id="544" name="Google Shape;544;p64"/>
          <p:cNvSpPr txBox="1"/>
          <p:nvPr>
            <p:ph idx="1" type="subTitle"/>
          </p:nvPr>
        </p:nvSpPr>
        <p:spPr>
          <a:xfrm>
            <a:off x="6704040" y="2262659"/>
            <a:ext cx="4330262" cy="2059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Continue to do this project.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If you reached $20,000.0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The font color will change to </a:t>
            </a:r>
            <a:r>
              <a:rPr lang="en-US" sz="2000">
                <a:solidFill>
                  <a:srgbClr val="FF0000"/>
                </a:solidFill>
              </a:rPr>
              <a:t>RED</a:t>
            </a:r>
            <a:r>
              <a:rPr lang="en-US" sz="2000"/>
              <a:t> and message will pop up.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“You are a rich man!”</a:t>
            </a:r>
            <a:endParaRPr/>
          </a:p>
        </p:txBody>
      </p:sp>
      <p:pic>
        <p:nvPicPr>
          <p:cNvPr id="545" name="Google Shape;54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3617" y="658634"/>
            <a:ext cx="2752725" cy="5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ellow paper ship leading among white ships" id="550" name="Google Shape;550;p65"/>
          <p:cNvPicPr preferRelativeResize="0"/>
          <p:nvPr/>
        </p:nvPicPr>
        <p:blipFill rotWithShape="1">
          <a:blip r:embed="rId3">
            <a:alphaModFix amt="40000"/>
          </a:blip>
          <a:srcRect b="0" l="0" r="0"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3A3838"/>
          </a:solidFill>
          <a:ln>
            <a:noFill/>
          </a:ln>
        </p:spPr>
      </p:pic>
      <p:sp>
        <p:nvSpPr>
          <p:cNvPr id="551" name="Google Shape;551;p65"/>
          <p:cNvSpPr txBox="1"/>
          <p:nvPr>
            <p:ph type="title"/>
          </p:nvPr>
        </p:nvSpPr>
        <p:spPr>
          <a:xfrm>
            <a:off x="965200" y="965200"/>
            <a:ext cx="10261600" cy="35648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500"/>
              <a:buFont typeface="Calibri"/>
              <a:buNone/>
            </a:pPr>
            <a:r>
              <a:rPr lang="en-US" sz="11500"/>
              <a:t>Run an application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mate in a chess game" id="557" name="Google Shape;557;p66"/>
          <p:cNvPicPr preferRelativeResize="0"/>
          <p:nvPr/>
        </p:nvPicPr>
        <p:blipFill rotWithShape="1">
          <a:blip r:embed="rId3">
            <a:alphaModFix/>
          </a:blip>
          <a:srcRect b="0" l="0" r="0" t="2574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6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66"/>
          <p:cNvSpPr txBox="1"/>
          <p:nvPr>
            <p:ph type="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</a:pPr>
            <a:r>
              <a:rPr lang="en-US" sz="5200">
                <a:solidFill>
                  <a:srgbClr val="FFFFFF"/>
                </a:solidFill>
              </a:rPr>
              <a:t>THE END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 download Android and SDK</a:t>
            </a:r>
            <a:endParaRPr/>
          </a:p>
        </p:txBody>
      </p:sp>
      <p:sp>
        <p:nvSpPr>
          <p:cNvPr id="142" name="Google Shape;142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Open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https://www.openhandsetalliance.com/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Introduce the emulator.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Demo on how to use emulator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Download and install </a:t>
            </a:r>
            <a:endParaRPr/>
          </a:p>
        </p:txBody>
      </p:sp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Link to download 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https://android-developers.googleblog.com/2019/06/moving-android-studio-and-android.html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Check your device specification: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7654" y="2623215"/>
            <a:ext cx="6464346" cy="386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Processor: if Intel : good to go!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AMD =&gt; Start &gt;</a:t>
            </a:r>
            <a:endParaRPr/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7290" y="3063081"/>
            <a:ext cx="2855260" cy="342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1254" y="2869848"/>
            <a:ext cx="3570514" cy="3307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2021-01-15T02:47:53Z</dcterms:created>
  <dc:creator>Amni saizan</dc:creator>
</cp:coreProperties>
</file>