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jD0EItK3T15PMNyzi4HgEVLv6C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View class is the main parent class for anything that we out on the screen in Android.</a:t>
            </a:r>
            <a:endParaRPr/>
          </a:p>
          <a:p>
            <a:pPr indent="0" lvl="0" marL="0" rtl="0" algn="l">
              <a:spcBef>
                <a:spcPts val="0"/>
              </a:spcBef>
              <a:spcAft>
                <a:spcPts val="0"/>
              </a:spcAft>
              <a:buNone/>
            </a:pPr>
            <a:r>
              <a:rPr lang="en-US"/>
              <a:t>For Example, the View class has its immediate children, the View Group class and the image view and also text view.</a:t>
            </a:r>
            <a:endParaRPr/>
          </a:p>
          <a:p>
            <a:pPr indent="0" lvl="0" marL="0" rtl="0" algn="l">
              <a:spcBef>
                <a:spcPts val="0"/>
              </a:spcBef>
              <a:spcAft>
                <a:spcPts val="0"/>
              </a:spcAft>
              <a:buNone/>
            </a:pPr>
            <a:r>
              <a:rPr lang="en-US"/>
              <a:t>And then the ViewGroup class has its sub children called frame layout, linear layout and the constraint layout.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thing to realize here is that the view group , as the name implies, is a view that is a little bit more complex in a sense, a view that can hold or they can contain other views.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instance, a constraint layout contains views, such as text view, image and so forth.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Frame layout has a croll view as a child and then the TextView has the button and edit text as children classes.</a:t>
            </a:r>
            <a:endParaRPr/>
          </a:p>
          <a:p>
            <a:pPr indent="0" lvl="0" marL="0" rtl="0" algn="l">
              <a:spcBef>
                <a:spcPts val="0"/>
              </a:spcBef>
              <a:spcAft>
                <a:spcPts val="0"/>
              </a:spcAft>
              <a:buNone/>
            </a:pPr>
            <a:r>
              <a:rPr lang="en-US"/>
              <a:t>This is a view class hierarchy in android.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at the top we have the view class, which then has all of the subclasses. And within those subclasses, we have other subclasses as you see in the slides.</a:t>
            </a:r>
            <a:endParaRPr/>
          </a:p>
        </p:txBody>
      </p:sp>
      <p:sp>
        <p:nvSpPr>
          <p:cNvPr id="151" name="Google Shape;15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3"/>
          <p:cNvSpPr/>
          <p:nvPr>
            <p:ph idx="2" type="pic"/>
          </p:nvPr>
        </p:nvSpPr>
        <p:spPr>
          <a:xfrm>
            <a:off x="5183188" y="987425"/>
            <a:ext cx="6172200" cy="4873625"/>
          </a:xfrm>
          <a:prstGeom prst="rect">
            <a:avLst/>
          </a:prstGeom>
          <a:noFill/>
          <a:ln>
            <a:noFill/>
          </a:ln>
        </p:spPr>
      </p:sp>
      <p:sp>
        <p:nvSpPr>
          <p:cNvPr id="68" name="Google Shape;68;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1" name="Google Shape;101;p1"/>
          <p:cNvPicPr preferRelativeResize="0"/>
          <p:nvPr/>
        </p:nvPicPr>
        <p:blipFill rotWithShape="1">
          <a:blip r:embed="rId3">
            <a:alphaModFix/>
          </a:blip>
          <a:srcRect b="0" l="0" r="0" t="15730"/>
          <a:stretch/>
        </p:blipFill>
        <p:spPr>
          <a:xfrm>
            <a:off x="-3047" y="10"/>
            <a:ext cx="12191999" cy="6857990"/>
          </a:xfrm>
          <a:prstGeom prst="rect">
            <a:avLst/>
          </a:prstGeom>
          <a:noFill/>
          <a:ln>
            <a:noFill/>
          </a:ln>
        </p:spPr>
      </p:pic>
      <p:sp>
        <p:nvSpPr>
          <p:cNvPr id="102" name="Google Shape;102;p1"/>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
          <p:cNvSpPr txBox="1"/>
          <p:nvPr>
            <p:ph type="ctrTitle"/>
          </p:nvPr>
        </p:nvSpPr>
        <p:spPr>
          <a:xfrm>
            <a:off x="1097280" y="325550"/>
            <a:ext cx="10058400" cy="3574778"/>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Calibri"/>
              <a:buNone/>
            </a:pPr>
            <a:r>
              <a:rPr b="1" lang="en-US" sz="5200"/>
              <a:t>ANDROID LAYOUTS, CONSTRAINT AND DATA BINDING</a:t>
            </a:r>
            <a:endParaRPr b="1" sz="5200"/>
          </a:p>
        </p:txBody>
      </p:sp>
      <p:sp>
        <p:nvSpPr>
          <p:cNvPr id="104" name="Google Shape;104;p1"/>
          <p:cNvSpPr txBox="1"/>
          <p:nvPr>
            <p:ph idx="1" type="subTitle"/>
          </p:nvPr>
        </p:nvSpPr>
        <p:spPr>
          <a:xfrm>
            <a:off x="1100051" y="4072043"/>
            <a:ext cx="10058400" cy="128270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95" name="Google Shape;195;p10"/>
          <p:cNvPicPr preferRelativeResize="0"/>
          <p:nvPr>
            <p:ph idx="1" type="body"/>
          </p:nvPr>
        </p:nvPicPr>
        <p:blipFill rotWithShape="1">
          <a:blip r:embed="rId3">
            <a:alphaModFix/>
          </a:blip>
          <a:srcRect b="0" l="0" r="0" t="0"/>
          <a:stretch/>
        </p:blipFill>
        <p:spPr>
          <a:xfrm>
            <a:off x="1391478" y="2084687"/>
            <a:ext cx="8728213" cy="4408188"/>
          </a:xfrm>
          <a:prstGeom prst="rect">
            <a:avLst/>
          </a:prstGeom>
          <a:noFill/>
          <a:ln>
            <a:noFill/>
          </a:ln>
        </p:spPr>
      </p:pic>
      <p:pic>
        <p:nvPicPr>
          <p:cNvPr id="196" name="Google Shape;196;p10"/>
          <p:cNvPicPr preferRelativeResize="0"/>
          <p:nvPr/>
        </p:nvPicPr>
        <p:blipFill rotWithShape="1">
          <a:blip r:embed="rId4">
            <a:alphaModFix/>
          </a:blip>
          <a:srcRect b="0" l="0" r="0" t="0"/>
          <a:stretch/>
        </p:blipFill>
        <p:spPr>
          <a:xfrm>
            <a:off x="2591213" y="342820"/>
            <a:ext cx="6075709" cy="15448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Layout Editor</a:t>
            </a:r>
            <a:endParaRPr/>
          </a:p>
        </p:txBody>
      </p:sp>
      <p:pic>
        <p:nvPicPr>
          <p:cNvPr id="202" name="Google Shape;202;p11"/>
          <p:cNvPicPr preferRelativeResize="0"/>
          <p:nvPr>
            <p:ph idx="1" type="body"/>
          </p:nvPr>
        </p:nvPicPr>
        <p:blipFill rotWithShape="1">
          <a:blip r:embed="rId3">
            <a:alphaModFix/>
          </a:blip>
          <a:srcRect b="0" l="0" r="0" t="0"/>
          <a:stretch/>
        </p:blipFill>
        <p:spPr>
          <a:xfrm>
            <a:off x="913698" y="2276630"/>
            <a:ext cx="10364603" cy="28841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8" name="Google Shape;208;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09" name="Google Shape;209;p12"/>
          <p:cNvPicPr preferRelativeResize="0"/>
          <p:nvPr/>
        </p:nvPicPr>
        <p:blipFill rotWithShape="1">
          <a:blip r:embed="rId3">
            <a:alphaModFix/>
          </a:blip>
          <a:srcRect b="0" l="0" r="0" t="0"/>
          <a:stretch/>
        </p:blipFill>
        <p:spPr>
          <a:xfrm>
            <a:off x="1839152" y="974320"/>
            <a:ext cx="8192744" cy="55185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15" name="Google Shape;215;p13"/>
          <p:cNvPicPr preferRelativeResize="0"/>
          <p:nvPr>
            <p:ph idx="1" type="body"/>
          </p:nvPr>
        </p:nvPicPr>
        <p:blipFill rotWithShape="1">
          <a:blip r:embed="rId3">
            <a:alphaModFix/>
          </a:blip>
          <a:srcRect b="0" l="0" r="0" t="0"/>
          <a:stretch/>
        </p:blipFill>
        <p:spPr>
          <a:xfrm>
            <a:off x="1484245" y="1883547"/>
            <a:ext cx="8952672" cy="41482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Layout Editor Toolbar</a:t>
            </a:r>
            <a:endParaRPr/>
          </a:p>
        </p:txBody>
      </p:sp>
      <p:pic>
        <p:nvPicPr>
          <p:cNvPr id="221" name="Google Shape;221;p14"/>
          <p:cNvPicPr preferRelativeResize="0"/>
          <p:nvPr>
            <p:ph idx="1" type="body"/>
          </p:nvPr>
        </p:nvPicPr>
        <p:blipFill rotWithShape="1">
          <a:blip r:embed="rId3">
            <a:alphaModFix/>
          </a:blip>
          <a:srcRect b="0" l="0" r="0" t="0"/>
          <a:stretch/>
        </p:blipFill>
        <p:spPr>
          <a:xfrm>
            <a:off x="838200" y="2440418"/>
            <a:ext cx="9629883" cy="1966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27" name="Google Shape;227;p15"/>
          <p:cNvPicPr preferRelativeResize="0"/>
          <p:nvPr>
            <p:ph idx="1" type="body"/>
          </p:nvPr>
        </p:nvPicPr>
        <p:blipFill rotWithShape="1">
          <a:blip r:embed="rId3">
            <a:alphaModFix/>
          </a:blip>
          <a:srcRect b="0" l="0" r="0" t="0"/>
          <a:stretch/>
        </p:blipFill>
        <p:spPr>
          <a:xfrm>
            <a:off x="1563758" y="1956162"/>
            <a:ext cx="8709784" cy="4293240"/>
          </a:xfrm>
          <a:prstGeom prst="rect">
            <a:avLst/>
          </a:prstGeom>
          <a:noFill/>
          <a:ln>
            <a:noFill/>
          </a:ln>
        </p:spPr>
      </p:pic>
      <p:pic>
        <p:nvPicPr>
          <p:cNvPr id="228" name="Google Shape;228;p15"/>
          <p:cNvPicPr preferRelativeResize="0"/>
          <p:nvPr/>
        </p:nvPicPr>
        <p:blipFill rotWithShape="1">
          <a:blip r:embed="rId4">
            <a:alphaModFix/>
          </a:blip>
          <a:srcRect b="0" l="0" r="0" t="0"/>
          <a:stretch/>
        </p:blipFill>
        <p:spPr>
          <a:xfrm>
            <a:off x="2062784" y="510557"/>
            <a:ext cx="8066432" cy="12844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34" name="Google Shape;234;p16"/>
          <p:cNvPicPr preferRelativeResize="0"/>
          <p:nvPr>
            <p:ph idx="1" type="body"/>
          </p:nvPr>
        </p:nvPicPr>
        <p:blipFill rotWithShape="1">
          <a:blip r:embed="rId3">
            <a:alphaModFix/>
          </a:blip>
          <a:srcRect b="0" l="0" r="0" t="0"/>
          <a:stretch/>
        </p:blipFill>
        <p:spPr>
          <a:xfrm>
            <a:off x="1470992" y="2134572"/>
            <a:ext cx="8585130" cy="3807129"/>
          </a:xfrm>
          <a:prstGeom prst="rect">
            <a:avLst/>
          </a:prstGeom>
          <a:noFill/>
          <a:ln>
            <a:noFill/>
          </a:ln>
        </p:spPr>
      </p:pic>
      <p:pic>
        <p:nvPicPr>
          <p:cNvPr id="235" name="Google Shape;235;p16"/>
          <p:cNvPicPr preferRelativeResize="0"/>
          <p:nvPr/>
        </p:nvPicPr>
        <p:blipFill rotWithShape="1">
          <a:blip r:embed="rId4">
            <a:alphaModFix/>
          </a:blip>
          <a:srcRect b="0" l="0" r="0" t="0"/>
          <a:stretch/>
        </p:blipFill>
        <p:spPr>
          <a:xfrm>
            <a:off x="1693793" y="570414"/>
            <a:ext cx="7622486" cy="11202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Linear Layout</a:t>
            </a:r>
            <a:endParaRPr/>
          </a:p>
        </p:txBody>
      </p:sp>
      <p:pic>
        <p:nvPicPr>
          <p:cNvPr id="241" name="Google Shape;241;p17"/>
          <p:cNvPicPr preferRelativeResize="0"/>
          <p:nvPr>
            <p:ph idx="1" type="body"/>
          </p:nvPr>
        </p:nvPicPr>
        <p:blipFill rotWithShape="1">
          <a:blip r:embed="rId3">
            <a:alphaModFix/>
          </a:blip>
          <a:srcRect b="0" l="0" r="0" t="0"/>
          <a:stretch/>
        </p:blipFill>
        <p:spPr>
          <a:xfrm>
            <a:off x="506895" y="1908313"/>
            <a:ext cx="5978475" cy="3272667"/>
          </a:xfrm>
          <a:prstGeom prst="rect">
            <a:avLst/>
          </a:prstGeom>
          <a:noFill/>
          <a:ln>
            <a:noFill/>
          </a:ln>
        </p:spPr>
      </p:pic>
      <p:pic>
        <p:nvPicPr>
          <p:cNvPr id="242" name="Google Shape;242;p17"/>
          <p:cNvPicPr preferRelativeResize="0"/>
          <p:nvPr>
            <p:ph idx="2" type="body"/>
          </p:nvPr>
        </p:nvPicPr>
        <p:blipFill rotWithShape="1">
          <a:blip r:embed="rId4">
            <a:alphaModFix/>
          </a:blip>
          <a:srcRect b="0" l="0" r="0" t="0"/>
          <a:stretch/>
        </p:blipFill>
        <p:spPr>
          <a:xfrm>
            <a:off x="6096000" y="2782957"/>
            <a:ext cx="5951448" cy="22045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Using Constraint Layout</a:t>
            </a:r>
            <a:endParaRPr/>
          </a:p>
        </p:txBody>
      </p:sp>
      <p:pic>
        <p:nvPicPr>
          <p:cNvPr id="248" name="Google Shape;248;p18"/>
          <p:cNvPicPr preferRelativeResize="0"/>
          <p:nvPr>
            <p:ph idx="1" type="body"/>
          </p:nvPr>
        </p:nvPicPr>
        <p:blipFill rotWithShape="1">
          <a:blip r:embed="rId3">
            <a:alphaModFix/>
          </a:blip>
          <a:srcRect b="0" l="0" r="0" t="0"/>
          <a:stretch/>
        </p:blipFill>
        <p:spPr>
          <a:xfrm>
            <a:off x="838199" y="1690688"/>
            <a:ext cx="10229195" cy="22717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Constraint Layout</a:t>
            </a:r>
            <a:endParaRPr/>
          </a:p>
        </p:txBody>
      </p:sp>
      <p:pic>
        <p:nvPicPr>
          <p:cNvPr id="254" name="Google Shape;254;p19"/>
          <p:cNvPicPr preferRelativeResize="0"/>
          <p:nvPr>
            <p:ph idx="1" type="body"/>
          </p:nvPr>
        </p:nvPicPr>
        <p:blipFill rotWithShape="1">
          <a:blip r:embed="rId3">
            <a:alphaModFix/>
          </a:blip>
          <a:srcRect b="0" l="0" r="0" t="0"/>
          <a:stretch/>
        </p:blipFill>
        <p:spPr>
          <a:xfrm>
            <a:off x="222595" y="1963150"/>
            <a:ext cx="4371975" cy="3705225"/>
          </a:xfrm>
          <a:prstGeom prst="rect">
            <a:avLst/>
          </a:prstGeom>
          <a:noFill/>
          <a:ln>
            <a:noFill/>
          </a:ln>
        </p:spPr>
      </p:pic>
      <p:pic>
        <p:nvPicPr>
          <p:cNvPr id="255" name="Google Shape;255;p19"/>
          <p:cNvPicPr preferRelativeResize="0"/>
          <p:nvPr>
            <p:ph idx="2" type="body"/>
          </p:nvPr>
        </p:nvPicPr>
        <p:blipFill rotWithShape="1">
          <a:blip r:embed="rId4">
            <a:alphaModFix/>
          </a:blip>
          <a:srcRect b="0" l="0" r="0" t="0"/>
          <a:stretch/>
        </p:blipFill>
        <p:spPr>
          <a:xfrm>
            <a:off x="4306961" y="2544419"/>
            <a:ext cx="7885039" cy="22528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2"/>
          <p:cNvSpPr/>
          <p:nvPr/>
        </p:nvSpPr>
        <p:spPr>
          <a:xfrm>
            <a:off x="888395" y="1040837"/>
            <a:ext cx="4754948" cy="4754948"/>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2"/>
          <p:cNvSpPr/>
          <p:nvPr/>
        </p:nvSpPr>
        <p:spPr>
          <a:xfrm>
            <a:off x="879411" y="1029607"/>
            <a:ext cx="4754948" cy="4754948"/>
          </a:xfrm>
          <a:prstGeom prst="ellipse">
            <a:avLst/>
          </a:prstGeom>
          <a:solidFill>
            <a:schemeClr val="accent6">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2"/>
          <p:cNvSpPr/>
          <p:nvPr/>
        </p:nvSpPr>
        <p:spPr>
          <a:xfrm>
            <a:off x="739960" y="934855"/>
            <a:ext cx="4754948" cy="4754948"/>
          </a:xfrm>
          <a:prstGeom prst="ellipse">
            <a:avLst/>
          </a:prstGeom>
          <a:solidFill>
            <a:schemeClr val="dk1"/>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2"/>
          <p:cNvSpPr txBox="1"/>
          <p:nvPr>
            <p:ph type="title"/>
          </p:nvPr>
        </p:nvSpPr>
        <p:spPr>
          <a:xfrm>
            <a:off x="1102368" y="1877492"/>
            <a:ext cx="4030132" cy="32153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US">
                <a:solidFill>
                  <a:schemeClr val="lt1"/>
                </a:solidFill>
              </a:rPr>
              <a:t>Contents</a:t>
            </a:r>
            <a:endParaRPr>
              <a:solidFill>
                <a:schemeClr val="lt1"/>
              </a:solidFill>
            </a:endParaRPr>
          </a:p>
        </p:txBody>
      </p:sp>
      <p:grpSp>
        <p:nvGrpSpPr>
          <p:cNvPr id="114" name="Google Shape;114;p2"/>
          <p:cNvGrpSpPr/>
          <p:nvPr/>
        </p:nvGrpSpPr>
        <p:grpSpPr>
          <a:xfrm>
            <a:off x="0" y="377893"/>
            <a:ext cx="1861854" cy="717514"/>
            <a:chOff x="0" y="377893"/>
            <a:chExt cx="1861854" cy="717514"/>
          </a:xfrm>
        </p:grpSpPr>
        <p:sp>
          <p:nvSpPr>
            <p:cNvPr id="115" name="Google Shape;115;p2"/>
            <p:cNvSpPr/>
            <p:nvPr/>
          </p:nvSpPr>
          <p:spPr>
            <a:xfrm>
              <a:off x="0" y="377893"/>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2"/>
            <p:cNvSpPr/>
            <p:nvPr/>
          </p:nvSpPr>
          <p:spPr>
            <a:xfrm>
              <a:off x="0" y="817628"/>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 name="Google Shape;117;p2"/>
          <p:cNvSpPr/>
          <p:nvPr/>
        </p:nvSpPr>
        <p:spPr>
          <a:xfrm>
            <a:off x="4588524" y="457812"/>
            <a:ext cx="914565" cy="914565"/>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
          <p:cNvSpPr/>
          <p:nvPr/>
        </p:nvSpPr>
        <p:spPr>
          <a:xfrm>
            <a:off x="4588524" y="457812"/>
            <a:ext cx="914565" cy="914565"/>
          </a:xfrm>
          <a:custGeom>
            <a:rect b="b" l="l" r="r" t="t"/>
            <a:pathLst>
              <a:path extrusionOk="0" h="807148" w="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
          <p:cNvSpPr/>
          <p:nvPr/>
        </p:nvSpPr>
        <p:spPr>
          <a:xfrm>
            <a:off x="642976" y="4946663"/>
            <a:ext cx="319941" cy="319941"/>
          </a:xfrm>
          <a:prstGeom prst="ellipse">
            <a:avLst/>
          </a:prstGeom>
          <a:solidFill>
            <a:srgbClr val="FFFFFF"/>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
          <p:cNvSpPr/>
          <p:nvPr/>
        </p:nvSpPr>
        <p:spPr>
          <a:xfrm>
            <a:off x="642976" y="4946663"/>
            <a:ext cx="319941" cy="319941"/>
          </a:xfrm>
          <a:prstGeom prst="ellipse">
            <a:avLst/>
          </a:prstGeom>
          <a:solidFill>
            <a:schemeClr val="accent2">
              <a:alpha val="29803"/>
            </a:schemeClr>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
          <p:cNvSpPr txBox="1"/>
          <p:nvPr>
            <p:ph idx="1" type="body"/>
          </p:nvPr>
        </p:nvSpPr>
        <p:spPr>
          <a:xfrm>
            <a:off x="6234868" y="1130846"/>
            <a:ext cx="521717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solidFill>
                  <a:schemeClr val="lt1"/>
                </a:solidFill>
              </a:rPr>
              <a:t>Introduction</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rPr>
              <a:t>Layouts in Android</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rPr>
              <a:t>Build an App: User Interface Setup</a:t>
            </a:r>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rPr>
              <a:t>Build an App: Adding ScrollView</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rPr>
              <a:t>Build and App: Adding Button and EditText</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en-US">
                <a:solidFill>
                  <a:schemeClr val="lt1"/>
                </a:solidFill>
              </a:rPr>
              <a:t>Android Data Binding</a:t>
            </a:r>
            <a:endParaRPr>
              <a:solidFill>
                <a:schemeClr val="lt1"/>
              </a:solidFill>
            </a:endParaRPr>
          </a:p>
        </p:txBody>
      </p:sp>
      <p:grpSp>
        <p:nvGrpSpPr>
          <p:cNvPr id="122" name="Google Shape;122;p2"/>
          <p:cNvGrpSpPr/>
          <p:nvPr/>
        </p:nvGrpSpPr>
        <p:grpSpPr>
          <a:xfrm>
            <a:off x="9812239" y="6139464"/>
            <a:ext cx="1054466" cy="469689"/>
            <a:chOff x="9841624" y="4115729"/>
            <a:chExt cx="602169" cy="268223"/>
          </a:xfrm>
        </p:grpSpPr>
        <p:sp>
          <p:nvSpPr>
            <p:cNvPr id="123" name="Google Shape;123;p2"/>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2"/>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2"/>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2"/>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2"/>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Resource File</a:t>
            </a:r>
            <a:endParaRPr/>
          </a:p>
        </p:txBody>
      </p:sp>
      <p:pic>
        <p:nvPicPr>
          <p:cNvPr id="261" name="Google Shape;261;p20"/>
          <p:cNvPicPr preferRelativeResize="0"/>
          <p:nvPr>
            <p:ph idx="1" type="body"/>
          </p:nvPr>
        </p:nvPicPr>
        <p:blipFill rotWithShape="1">
          <a:blip r:embed="rId3">
            <a:alphaModFix/>
          </a:blip>
          <a:srcRect b="0" l="0" r="0" t="0"/>
          <a:stretch/>
        </p:blipFill>
        <p:spPr>
          <a:xfrm>
            <a:off x="1643270" y="1830930"/>
            <a:ext cx="8662366" cy="4159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Value resource file</a:t>
            </a:r>
            <a:endParaRPr/>
          </a:p>
        </p:txBody>
      </p:sp>
      <p:pic>
        <p:nvPicPr>
          <p:cNvPr id="267" name="Google Shape;267;p21"/>
          <p:cNvPicPr preferRelativeResize="0"/>
          <p:nvPr>
            <p:ph idx="1" type="body"/>
          </p:nvPr>
        </p:nvPicPr>
        <p:blipFill rotWithShape="1">
          <a:blip r:embed="rId3">
            <a:alphaModFix/>
          </a:blip>
          <a:srcRect b="0" l="0" r="0" t="0"/>
          <a:stretch/>
        </p:blipFill>
        <p:spPr>
          <a:xfrm>
            <a:off x="838200" y="2432860"/>
            <a:ext cx="9484002" cy="22954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String</a:t>
            </a:r>
            <a:endParaRPr/>
          </a:p>
        </p:txBody>
      </p:sp>
      <p:pic>
        <p:nvPicPr>
          <p:cNvPr id="273" name="Google Shape;273;p22"/>
          <p:cNvPicPr preferRelativeResize="0"/>
          <p:nvPr>
            <p:ph idx="1" type="body"/>
          </p:nvPr>
        </p:nvPicPr>
        <p:blipFill rotWithShape="1">
          <a:blip r:embed="rId3">
            <a:alphaModFix/>
          </a:blip>
          <a:srcRect b="0" l="0" r="0" t="0"/>
          <a:stretch/>
        </p:blipFill>
        <p:spPr>
          <a:xfrm>
            <a:off x="2563365" y="1825625"/>
            <a:ext cx="7065270" cy="43513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Extract String to Resources</a:t>
            </a:r>
            <a:endParaRPr/>
          </a:p>
        </p:txBody>
      </p:sp>
      <p:pic>
        <p:nvPicPr>
          <p:cNvPr id="279" name="Google Shape;279;p23"/>
          <p:cNvPicPr preferRelativeResize="0"/>
          <p:nvPr>
            <p:ph idx="1" type="body"/>
          </p:nvPr>
        </p:nvPicPr>
        <p:blipFill rotWithShape="1">
          <a:blip r:embed="rId3">
            <a:alphaModFix/>
          </a:blip>
          <a:srcRect b="0" l="0" r="0" t="0"/>
          <a:stretch/>
        </p:blipFill>
        <p:spPr>
          <a:xfrm>
            <a:off x="265043" y="1371274"/>
            <a:ext cx="5520033" cy="4964715"/>
          </a:xfrm>
          <a:prstGeom prst="rect">
            <a:avLst/>
          </a:prstGeom>
          <a:noFill/>
          <a:ln>
            <a:noFill/>
          </a:ln>
        </p:spPr>
      </p:pic>
      <p:pic>
        <p:nvPicPr>
          <p:cNvPr id="280" name="Google Shape;280;p23"/>
          <p:cNvPicPr preferRelativeResize="0"/>
          <p:nvPr/>
        </p:nvPicPr>
        <p:blipFill rotWithShape="1">
          <a:blip r:embed="rId4">
            <a:alphaModFix/>
          </a:blip>
          <a:srcRect b="0" l="0" r="0" t="0"/>
          <a:stretch/>
        </p:blipFill>
        <p:spPr>
          <a:xfrm>
            <a:off x="5643770" y="1603514"/>
            <a:ext cx="6050952" cy="20143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Color</a:t>
            </a:r>
            <a:endParaRPr/>
          </a:p>
        </p:txBody>
      </p:sp>
      <p:pic>
        <p:nvPicPr>
          <p:cNvPr id="286" name="Google Shape;286;p24"/>
          <p:cNvPicPr preferRelativeResize="0"/>
          <p:nvPr>
            <p:ph idx="1" type="body"/>
          </p:nvPr>
        </p:nvPicPr>
        <p:blipFill rotWithShape="1">
          <a:blip r:embed="rId3">
            <a:alphaModFix/>
          </a:blip>
          <a:srcRect b="0" l="0" r="0" t="0"/>
          <a:stretch/>
        </p:blipFill>
        <p:spPr>
          <a:xfrm>
            <a:off x="1855305" y="1988481"/>
            <a:ext cx="7903058" cy="37511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2" name="Google Shape;29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93" name="Google Shape;293;p25"/>
          <p:cNvPicPr preferRelativeResize="0"/>
          <p:nvPr/>
        </p:nvPicPr>
        <p:blipFill rotWithShape="1">
          <a:blip r:embed="rId3">
            <a:alphaModFix/>
          </a:blip>
          <a:srcRect b="0" l="0" r="0" t="0"/>
          <a:stretch/>
        </p:blipFill>
        <p:spPr>
          <a:xfrm>
            <a:off x="838200" y="1628464"/>
            <a:ext cx="10149638" cy="36010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9" name="Google Shape;29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00" name="Google Shape;300;p26"/>
          <p:cNvPicPr preferRelativeResize="0"/>
          <p:nvPr/>
        </p:nvPicPr>
        <p:blipFill rotWithShape="1">
          <a:blip r:embed="rId3">
            <a:alphaModFix/>
          </a:blip>
          <a:srcRect b="0" l="0" r="0" t="0"/>
          <a:stretch/>
        </p:blipFill>
        <p:spPr>
          <a:xfrm>
            <a:off x="1103243" y="681037"/>
            <a:ext cx="8877300" cy="484747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TextView Module</a:t>
            </a:r>
            <a:endParaRPr/>
          </a:p>
        </p:txBody>
      </p:sp>
      <p:pic>
        <p:nvPicPr>
          <p:cNvPr id="306" name="Google Shape;306;p27"/>
          <p:cNvPicPr preferRelativeResize="0"/>
          <p:nvPr>
            <p:ph idx="1" type="body"/>
          </p:nvPr>
        </p:nvPicPr>
        <p:blipFill rotWithShape="1">
          <a:blip r:embed="rId3">
            <a:alphaModFix/>
          </a:blip>
          <a:srcRect b="0" l="0" r="0" t="0"/>
          <a:stretch/>
        </p:blipFill>
        <p:spPr>
          <a:xfrm>
            <a:off x="2073344" y="1985100"/>
            <a:ext cx="7515225" cy="3952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312" name="Google Shape;312;p28"/>
          <p:cNvPicPr preferRelativeResize="0"/>
          <p:nvPr>
            <p:ph idx="1" type="body"/>
          </p:nvPr>
        </p:nvPicPr>
        <p:blipFill rotWithShape="1">
          <a:blip r:embed="rId3">
            <a:alphaModFix/>
          </a:blip>
          <a:srcRect b="0" l="0" r="0" t="0"/>
          <a:stretch/>
        </p:blipFill>
        <p:spPr>
          <a:xfrm>
            <a:off x="513494" y="1849714"/>
            <a:ext cx="11165012" cy="34917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318" name="Google Shape;318;p29"/>
          <p:cNvPicPr preferRelativeResize="0"/>
          <p:nvPr>
            <p:ph idx="1" type="body"/>
          </p:nvPr>
        </p:nvPicPr>
        <p:blipFill rotWithShape="1">
          <a:blip r:embed="rId3">
            <a:alphaModFix/>
          </a:blip>
          <a:srcRect b="0" l="0" r="0" t="0"/>
          <a:stretch/>
        </p:blipFill>
        <p:spPr>
          <a:xfrm>
            <a:off x="2201285" y="737285"/>
            <a:ext cx="7472802" cy="53834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Yellow paper ship leading among white ships" id="132" name="Google Shape;132;p3"/>
          <p:cNvPicPr preferRelativeResize="0"/>
          <p:nvPr/>
        </p:nvPicPr>
        <p:blipFill rotWithShape="1">
          <a:blip r:embed="rId3">
            <a:alphaModFix amt="40000"/>
          </a:blip>
          <a:srcRect b="0" l="0" r="0" t="15730"/>
          <a:stretch/>
        </p:blipFill>
        <p:spPr>
          <a:xfrm>
            <a:off x="20" y="10"/>
            <a:ext cx="12191980" cy="6857990"/>
          </a:xfrm>
          <a:prstGeom prst="rect">
            <a:avLst/>
          </a:prstGeom>
          <a:solidFill>
            <a:srgbClr val="3A3838"/>
          </a:solidFill>
          <a:ln>
            <a:noFill/>
          </a:ln>
        </p:spPr>
      </p:pic>
      <p:sp>
        <p:nvSpPr>
          <p:cNvPr id="133" name="Google Shape;133;p3"/>
          <p:cNvSpPr txBox="1"/>
          <p:nvPr>
            <p:ph type="title"/>
          </p:nvPr>
        </p:nvSpPr>
        <p:spPr>
          <a:xfrm>
            <a:off x="965200" y="965200"/>
            <a:ext cx="10261600" cy="35648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1500"/>
              <a:buFont typeface="Calibri"/>
              <a:buNone/>
            </a:pPr>
            <a:r>
              <a:rPr lang="en-US" sz="11500"/>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24" name="Google Shape;32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25" name="Google Shape;325;p30"/>
          <p:cNvPicPr preferRelativeResize="0"/>
          <p:nvPr/>
        </p:nvPicPr>
        <p:blipFill rotWithShape="1">
          <a:blip r:embed="rId3">
            <a:alphaModFix/>
          </a:blip>
          <a:srcRect b="0" l="0" r="0" t="0"/>
          <a:stretch/>
        </p:blipFill>
        <p:spPr>
          <a:xfrm>
            <a:off x="2333625" y="757237"/>
            <a:ext cx="7524750" cy="5343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331" name="Google Shape;331;p31"/>
          <p:cNvPicPr preferRelativeResize="0"/>
          <p:nvPr>
            <p:ph idx="1" type="body"/>
          </p:nvPr>
        </p:nvPicPr>
        <p:blipFill rotWithShape="1">
          <a:blip r:embed="rId3">
            <a:alphaModFix/>
          </a:blip>
          <a:srcRect b="0" l="0" r="0" t="0"/>
          <a:stretch/>
        </p:blipFill>
        <p:spPr>
          <a:xfrm>
            <a:off x="1895061" y="728339"/>
            <a:ext cx="7611385" cy="54013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Yellow paper ship leading among white ships" id="336" name="Google Shape;336;p32"/>
          <p:cNvPicPr preferRelativeResize="0"/>
          <p:nvPr/>
        </p:nvPicPr>
        <p:blipFill rotWithShape="1">
          <a:blip r:embed="rId3">
            <a:alphaModFix amt="40000"/>
          </a:blip>
          <a:srcRect b="0" l="0" r="0" t="15730"/>
          <a:stretch/>
        </p:blipFill>
        <p:spPr>
          <a:xfrm>
            <a:off x="20" y="10"/>
            <a:ext cx="12191980" cy="6857990"/>
          </a:xfrm>
          <a:prstGeom prst="rect">
            <a:avLst/>
          </a:prstGeom>
          <a:solidFill>
            <a:srgbClr val="3A3838"/>
          </a:solidFill>
          <a:ln>
            <a:noFill/>
          </a:ln>
        </p:spPr>
      </p:pic>
      <p:sp>
        <p:nvSpPr>
          <p:cNvPr id="337" name="Google Shape;337;p32"/>
          <p:cNvSpPr txBox="1"/>
          <p:nvPr>
            <p:ph type="title"/>
          </p:nvPr>
        </p:nvSpPr>
        <p:spPr>
          <a:xfrm>
            <a:off x="965200" y="965200"/>
            <a:ext cx="10261600" cy="356486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0000"/>
              <a:buFont typeface="Calibri"/>
              <a:buNone/>
            </a:pPr>
            <a:r>
              <a:rPr lang="en-US" sz="11500"/>
              <a:t>Build an App:</a:t>
            </a:r>
            <a:br>
              <a:rPr lang="en-US" sz="11500"/>
            </a:br>
            <a:r>
              <a:rPr lang="en-US" sz="11500"/>
              <a:t>User Interface Setup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Bio App [User Interface Setup]</a:t>
            </a:r>
            <a:endParaRPr/>
          </a:p>
        </p:txBody>
      </p:sp>
      <p:sp>
        <p:nvSpPr>
          <p:cNvPr id="343" name="Google Shape;34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Focus on linear layout which allow us to linearly stack widget on the screen, either vertically or horizontally.</a:t>
            </a:r>
            <a:endParaRPr/>
          </a:p>
          <a:p>
            <a:pPr indent="-228600" lvl="0" marL="228600" rtl="0" algn="l">
              <a:lnSpc>
                <a:spcPct val="90000"/>
              </a:lnSpc>
              <a:spcBef>
                <a:spcPts val="1000"/>
              </a:spcBef>
              <a:spcAft>
                <a:spcPts val="0"/>
              </a:spcAft>
              <a:buClr>
                <a:schemeClr val="dk1"/>
              </a:buClr>
              <a:buSzPts val="2800"/>
              <a:buChar char="•"/>
            </a:pPr>
            <a:r>
              <a:rPr lang="en-US"/>
              <a:t>Scroll view which enables us to scroll up and down when we have more text than it can fit on screen. So that users can go up and down to read more about it.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3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34"/>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US" sz="3700"/>
              <a:t>Bio App [User Inteface]</a:t>
            </a:r>
            <a:endParaRPr sz="3700"/>
          </a:p>
        </p:txBody>
      </p:sp>
      <p:grpSp>
        <p:nvGrpSpPr>
          <p:cNvPr id="350" name="Google Shape;350;p34"/>
          <p:cNvGrpSpPr/>
          <p:nvPr/>
        </p:nvGrpSpPr>
        <p:grpSpPr>
          <a:xfrm>
            <a:off x="0" y="1083484"/>
            <a:ext cx="355196" cy="673460"/>
            <a:chOff x="0" y="823811"/>
            <a:chExt cx="355196" cy="673460"/>
          </a:xfrm>
        </p:grpSpPr>
        <p:sp>
          <p:nvSpPr>
            <p:cNvPr id="351" name="Google Shape;351;p34"/>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4"/>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3" name="Google Shape;353;p34"/>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34"/>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Linear Layout</a:t>
            </a:r>
            <a:endParaRPr/>
          </a:p>
          <a:p>
            <a:pPr indent="-228600" lvl="0" marL="228600" rtl="0" algn="l">
              <a:lnSpc>
                <a:spcPct val="90000"/>
              </a:lnSpc>
              <a:spcBef>
                <a:spcPts val="1000"/>
              </a:spcBef>
              <a:spcAft>
                <a:spcPts val="0"/>
              </a:spcAft>
              <a:buClr>
                <a:schemeClr val="dk1"/>
              </a:buClr>
              <a:buSzPts val="2000"/>
              <a:buChar char="•"/>
            </a:pPr>
            <a:r>
              <a:rPr lang="en-US" sz="2000"/>
              <a:t>Change orientation to vertical</a:t>
            </a:r>
            <a:endParaRPr/>
          </a:p>
          <a:p>
            <a:pPr indent="-228600" lvl="0" marL="228600" rtl="0" algn="l">
              <a:lnSpc>
                <a:spcPct val="90000"/>
              </a:lnSpc>
              <a:spcBef>
                <a:spcPts val="1000"/>
              </a:spcBef>
              <a:spcAft>
                <a:spcPts val="0"/>
              </a:spcAft>
              <a:buClr>
                <a:schemeClr val="dk1"/>
              </a:buClr>
              <a:buSzPts val="2000"/>
              <a:buChar char="•"/>
            </a:pPr>
            <a:r>
              <a:rPr lang="en-US" sz="2000"/>
              <a:t>Add image View</a:t>
            </a:r>
            <a:endParaRPr/>
          </a:p>
          <a:p>
            <a:pPr indent="-228600" lvl="0" marL="228600" rtl="0" algn="l">
              <a:lnSpc>
                <a:spcPct val="90000"/>
              </a:lnSpc>
              <a:spcBef>
                <a:spcPts val="1000"/>
              </a:spcBef>
              <a:spcAft>
                <a:spcPts val="0"/>
              </a:spcAft>
              <a:buClr>
                <a:schemeClr val="dk1"/>
              </a:buClr>
              <a:buSzPts val="2000"/>
              <a:buChar char="•"/>
            </a:pPr>
            <a:r>
              <a:rPr lang="en-US" sz="2000"/>
              <a:t>Change background color</a:t>
            </a:r>
            <a:endParaRPr/>
          </a:p>
          <a:p>
            <a:pPr indent="-228600" lvl="0" marL="228600" rtl="0" algn="l">
              <a:lnSpc>
                <a:spcPct val="90000"/>
              </a:lnSpc>
              <a:spcBef>
                <a:spcPts val="1000"/>
              </a:spcBef>
              <a:spcAft>
                <a:spcPts val="0"/>
              </a:spcAft>
              <a:buClr>
                <a:schemeClr val="dk1"/>
              </a:buClr>
              <a:buSzPts val="2000"/>
              <a:buChar char="•"/>
            </a:pPr>
            <a:r>
              <a:rPr lang="en-US" sz="2000"/>
              <a:t>Add Text View</a:t>
            </a:r>
            <a:endParaRPr/>
          </a:p>
          <a:p>
            <a:pPr indent="-228600" lvl="0" marL="228600" rtl="0" algn="l">
              <a:lnSpc>
                <a:spcPct val="90000"/>
              </a:lnSpc>
              <a:spcBef>
                <a:spcPts val="1000"/>
              </a:spcBef>
              <a:spcAft>
                <a:spcPts val="0"/>
              </a:spcAft>
              <a:buClr>
                <a:schemeClr val="dk1"/>
              </a:buClr>
              <a:buSzPts val="2000"/>
              <a:buChar char="•"/>
            </a:pPr>
            <a:r>
              <a:rPr lang="en-US" sz="2000"/>
              <a:t>Add padding</a:t>
            </a:r>
            <a:endParaRPr/>
          </a:p>
          <a:p>
            <a:pPr indent="-228600" lvl="0" marL="228600" rtl="0" algn="l">
              <a:lnSpc>
                <a:spcPct val="90000"/>
              </a:lnSpc>
              <a:spcBef>
                <a:spcPts val="1000"/>
              </a:spcBef>
              <a:spcAft>
                <a:spcPts val="0"/>
              </a:spcAft>
              <a:buClr>
                <a:schemeClr val="dk1"/>
              </a:buClr>
              <a:buSzPts val="2000"/>
              <a:buChar char="•"/>
            </a:pPr>
            <a:r>
              <a:rPr lang="en-US" sz="2000"/>
              <a:t>Create nameStyle </a:t>
            </a:r>
            <a:endParaRPr/>
          </a:p>
        </p:txBody>
      </p:sp>
      <p:sp>
        <p:nvSpPr>
          <p:cNvPr id="355" name="Google Shape;355;p34"/>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34"/>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7" name="Google Shape;357;p34"/>
          <p:cNvPicPr preferRelativeResize="0"/>
          <p:nvPr/>
        </p:nvPicPr>
        <p:blipFill rotWithShape="1">
          <a:blip r:embed="rId3">
            <a:alphaModFix/>
          </a:blip>
          <a:srcRect b="0" l="0" r="0" t="0"/>
          <a:stretch/>
        </p:blipFill>
        <p:spPr>
          <a:xfrm>
            <a:off x="5773173" y="1035060"/>
            <a:ext cx="5590231" cy="462600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Yellow paper ship leading among white ships" id="362" name="Google Shape;362;p35"/>
          <p:cNvPicPr preferRelativeResize="0"/>
          <p:nvPr/>
        </p:nvPicPr>
        <p:blipFill rotWithShape="1">
          <a:blip r:embed="rId3">
            <a:alphaModFix amt="40000"/>
          </a:blip>
          <a:srcRect b="0" l="0" r="0" t="15730"/>
          <a:stretch/>
        </p:blipFill>
        <p:spPr>
          <a:xfrm>
            <a:off x="20" y="10"/>
            <a:ext cx="12191980" cy="6857990"/>
          </a:xfrm>
          <a:prstGeom prst="rect">
            <a:avLst/>
          </a:prstGeom>
          <a:solidFill>
            <a:srgbClr val="3A3838"/>
          </a:solidFill>
          <a:ln>
            <a:noFill/>
          </a:ln>
        </p:spPr>
      </p:pic>
      <p:sp>
        <p:nvSpPr>
          <p:cNvPr id="363" name="Google Shape;363;p35"/>
          <p:cNvSpPr txBox="1"/>
          <p:nvPr>
            <p:ph type="title"/>
          </p:nvPr>
        </p:nvSpPr>
        <p:spPr>
          <a:xfrm>
            <a:off x="965200" y="965200"/>
            <a:ext cx="10261600" cy="356486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0000"/>
              <a:buFont typeface="Calibri"/>
              <a:buNone/>
            </a:pPr>
            <a:r>
              <a:rPr lang="en-US" sz="11500"/>
              <a:t>Build an App:</a:t>
            </a:r>
            <a:br>
              <a:rPr lang="en-US" sz="11500"/>
            </a:br>
            <a:r>
              <a:rPr lang="en-US" sz="11500"/>
              <a:t>Adding ScrollView</a:t>
            </a:r>
            <a:endParaRPr sz="11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Bio App [Adding ScrollView]</a:t>
            </a:r>
            <a:endParaRPr/>
          </a:p>
        </p:txBody>
      </p:sp>
      <p:sp>
        <p:nvSpPr>
          <p:cNvPr id="369" name="Google Shape;36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If there is too much text that does not fit on the screen, users can actually scroll up and down, so they can read the text.</a:t>
            </a:r>
            <a:endParaRPr/>
          </a:p>
          <a:p>
            <a:pPr indent="-228600" lvl="0" marL="228600" rtl="0" algn="l">
              <a:lnSpc>
                <a:spcPct val="90000"/>
              </a:lnSpc>
              <a:spcBef>
                <a:spcPts val="1000"/>
              </a:spcBef>
              <a:spcAft>
                <a:spcPts val="0"/>
              </a:spcAft>
              <a:buClr>
                <a:schemeClr val="dk1"/>
              </a:buClr>
              <a:buSzPts val="2800"/>
              <a:buChar char="•"/>
            </a:pPr>
            <a:r>
              <a:rPr lang="en-US"/>
              <a:t>ScrollView allows you to put at least just one view, widget and one parent widget.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75" name="Google Shape;375;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Hello, my name is Amni Saizan, and I teach programming. </a:t>
            </a:r>
            <a:endParaRPr/>
          </a:p>
          <a:p>
            <a:pPr indent="0" lvl="0" marL="0" rtl="0" algn="l">
              <a:lnSpc>
                <a:spcPct val="90000"/>
              </a:lnSpc>
              <a:spcBef>
                <a:spcPts val="1000"/>
              </a:spcBef>
              <a:spcAft>
                <a:spcPts val="0"/>
              </a:spcAft>
              <a:buClr>
                <a:schemeClr val="dk1"/>
              </a:buClr>
              <a:buSzPts val="2800"/>
              <a:buNone/>
            </a:pPr>
            <a:r>
              <a:rPr lang="en-US"/>
              <a:t>My mission is to help my students reach their goal of becoming a great programmer. I have experience in Moile App Development Android, Python, Java and Shell. I am also founder of Beauty y Ameni Sparkles. </a:t>
            </a:r>
            <a:endParaRPr/>
          </a:p>
          <a:p>
            <a:pPr indent="0" lvl="0" marL="0" rtl="0" algn="l">
              <a:lnSpc>
                <a:spcPct val="90000"/>
              </a:lnSpc>
              <a:spcBef>
                <a:spcPts val="1000"/>
              </a:spcBef>
              <a:spcAft>
                <a:spcPts val="0"/>
              </a:spcAft>
              <a:buClr>
                <a:schemeClr val="dk1"/>
              </a:buClr>
              <a:buSzPts val="2800"/>
              <a:buNone/>
            </a:pPr>
            <a:r>
              <a:rPr lang="en-US"/>
              <a:t>&lt;u&gt;&lt;i&gt;Build Apps with Amni Saizan&lt;/i&gt;&lt;/u&gt;, where students have soft and technical skills. Showing students on how to make amazing application and software. My goal is to make you a great developer, no matteryour experience. I enjoy spending time with my growing family, baking cakes and cookies, selling Mary Kay products. I look forward to helping you become the best developer you can be. Thank you so much for being here. It means the world to me!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81" name="Google Shape;38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82" name="Google Shape;382;p38"/>
          <p:cNvPicPr preferRelativeResize="0"/>
          <p:nvPr/>
        </p:nvPicPr>
        <p:blipFill rotWithShape="1">
          <a:blip r:embed="rId3">
            <a:alphaModFix/>
          </a:blip>
          <a:srcRect b="0" l="0" r="0" t="0"/>
          <a:stretch/>
        </p:blipFill>
        <p:spPr>
          <a:xfrm>
            <a:off x="3976687" y="823912"/>
            <a:ext cx="4238625" cy="5210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3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39"/>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t/>
            </a:r>
            <a:endParaRPr sz="3600"/>
          </a:p>
        </p:txBody>
      </p:sp>
      <p:sp>
        <p:nvSpPr>
          <p:cNvPr id="389" name="Google Shape;389;p39"/>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39"/>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114300" lvl="0" marL="228600" rtl="0" algn="l">
              <a:lnSpc>
                <a:spcPct val="90000"/>
              </a:lnSpc>
              <a:spcBef>
                <a:spcPts val="0"/>
              </a:spcBef>
              <a:spcAft>
                <a:spcPts val="0"/>
              </a:spcAft>
              <a:buClr>
                <a:schemeClr val="dk1"/>
              </a:buClr>
              <a:buSzPts val="1800"/>
              <a:buNone/>
            </a:pPr>
            <a:r>
              <a:t/>
            </a:r>
            <a:endParaRPr sz="1800"/>
          </a:p>
        </p:txBody>
      </p:sp>
      <p:sp>
        <p:nvSpPr>
          <p:cNvPr id="391" name="Google Shape;391;p39"/>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39"/>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39"/>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4" name="Google Shape;394;p39"/>
          <p:cNvPicPr preferRelativeResize="0"/>
          <p:nvPr/>
        </p:nvPicPr>
        <p:blipFill rotWithShape="1">
          <a:blip r:embed="rId3">
            <a:alphaModFix/>
          </a:blip>
          <a:srcRect b="0" l="0" r="0" t="0"/>
          <a:stretch/>
        </p:blipFill>
        <p:spPr>
          <a:xfrm>
            <a:off x="6831814" y="650494"/>
            <a:ext cx="3939865" cy="5324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4"/>
          <p:cNvSpPr txBox="1"/>
          <p:nvPr>
            <p:ph type="title"/>
          </p:nvPr>
        </p:nvSpPr>
        <p:spPr>
          <a:xfrm>
            <a:off x="831988" y="385474"/>
            <a:ext cx="6356606" cy="18432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ANDROID LAYOUTS</a:t>
            </a:r>
            <a:endParaRPr sz="4000"/>
          </a:p>
        </p:txBody>
      </p:sp>
      <p:sp>
        <p:nvSpPr>
          <p:cNvPr id="140" name="Google Shape;140;p4"/>
          <p:cNvSpPr txBox="1"/>
          <p:nvPr>
            <p:ph idx="1" type="body"/>
          </p:nvPr>
        </p:nvSpPr>
        <p:spPr>
          <a:xfrm>
            <a:off x="831987" y="2400472"/>
            <a:ext cx="6358432" cy="37286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Layouts in Android are very important because they enable layout views or widgets on the screen</a:t>
            </a:r>
            <a:endParaRPr/>
          </a:p>
          <a:p>
            <a:pPr indent="-228600" lvl="0" marL="228600" rtl="0" algn="l">
              <a:lnSpc>
                <a:spcPct val="90000"/>
              </a:lnSpc>
              <a:spcBef>
                <a:spcPts val="1000"/>
              </a:spcBef>
              <a:spcAft>
                <a:spcPts val="0"/>
              </a:spcAft>
              <a:buClr>
                <a:schemeClr val="dk1"/>
              </a:buClr>
              <a:buSzPts val="2000"/>
              <a:buChar char="•"/>
            </a:pPr>
            <a:r>
              <a:rPr lang="en-US" sz="2000"/>
              <a:t>Anything that is on screen is a View.</a:t>
            </a:r>
            <a:endParaRPr/>
          </a:p>
          <a:p>
            <a:pPr indent="-228600" lvl="0" marL="228600" rtl="0" algn="l">
              <a:lnSpc>
                <a:spcPct val="90000"/>
              </a:lnSpc>
              <a:spcBef>
                <a:spcPts val="1000"/>
              </a:spcBef>
              <a:spcAft>
                <a:spcPts val="0"/>
              </a:spcAft>
              <a:buClr>
                <a:schemeClr val="dk1"/>
              </a:buClr>
              <a:buSzPts val="2000"/>
              <a:buChar char="•"/>
            </a:pPr>
            <a:r>
              <a:rPr lang="en-US" sz="2000"/>
              <a:t>It inherits from the View Class.</a:t>
            </a:r>
            <a:endParaRPr sz="2000"/>
          </a:p>
        </p:txBody>
      </p:sp>
      <p:pic>
        <p:nvPicPr>
          <p:cNvPr id="141" name="Google Shape;141;p4"/>
          <p:cNvPicPr preferRelativeResize="0"/>
          <p:nvPr/>
        </p:nvPicPr>
        <p:blipFill rotWithShape="1">
          <a:blip r:embed="rId3">
            <a:alphaModFix/>
          </a:blip>
          <a:srcRect b="0" l="0" r="1" t="1346"/>
          <a:stretch/>
        </p:blipFill>
        <p:spPr>
          <a:xfrm>
            <a:off x="7556409" y="557190"/>
            <a:ext cx="3995928" cy="557189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Yellow paper ship leading among white ships" id="399" name="Google Shape;399;p40"/>
          <p:cNvPicPr preferRelativeResize="0"/>
          <p:nvPr/>
        </p:nvPicPr>
        <p:blipFill rotWithShape="1">
          <a:blip r:embed="rId3">
            <a:alphaModFix amt="40000"/>
          </a:blip>
          <a:srcRect b="0" l="0" r="0" t="15730"/>
          <a:stretch/>
        </p:blipFill>
        <p:spPr>
          <a:xfrm>
            <a:off x="20" y="10"/>
            <a:ext cx="12191980" cy="6857990"/>
          </a:xfrm>
          <a:prstGeom prst="rect">
            <a:avLst/>
          </a:prstGeom>
          <a:solidFill>
            <a:srgbClr val="3A3838"/>
          </a:solidFill>
          <a:ln>
            <a:noFill/>
          </a:ln>
        </p:spPr>
      </p:pic>
      <p:sp>
        <p:nvSpPr>
          <p:cNvPr id="400" name="Google Shape;400;p40"/>
          <p:cNvSpPr txBox="1"/>
          <p:nvPr>
            <p:ph type="title"/>
          </p:nvPr>
        </p:nvSpPr>
        <p:spPr>
          <a:xfrm>
            <a:off x="965200" y="965200"/>
            <a:ext cx="10261600" cy="356486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0000"/>
              <a:buFont typeface="Calibri"/>
              <a:buNone/>
            </a:pPr>
            <a:r>
              <a:rPr lang="en-US" sz="11500"/>
              <a:t>Build an App:</a:t>
            </a:r>
            <a:br>
              <a:rPr lang="en-US" sz="11500"/>
            </a:br>
            <a:r>
              <a:rPr lang="en-US" sz="11500"/>
              <a:t>Adding Button and EditText</a:t>
            </a:r>
            <a:endParaRPr sz="115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4" name="Shape 404"/>
        <p:cNvGrpSpPr/>
        <p:nvPr/>
      </p:nvGrpSpPr>
      <p:grpSpPr>
        <a:xfrm>
          <a:off x="0" y="0"/>
          <a:ext cx="0" cy="0"/>
          <a:chOff x="0" y="0"/>
          <a:chExt cx="0" cy="0"/>
        </a:xfrm>
      </p:grpSpPr>
      <p:sp>
        <p:nvSpPr>
          <p:cNvPr id="405" name="Google Shape;405;p41"/>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41"/>
          <p:cNvSpPr/>
          <p:nvPr/>
        </p:nvSpPr>
        <p:spPr>
          <a:xfrm rot="10800000">
            <a:off x="960120" y="0"/>
            <a:ext cx="11218661" cy="6858000"/>
          </a:xfrm>
          <a:custGeom>
            <a:rect b="b" l="l" r="r" t="t"/>
            <a:pathLst>
              <a:path extrusionOk="0" h="6858000" w="11218661">
                <a:moveTo>
                  <a:pt x="0" y="0"/>
                </a:moveTo>
                <a:lnTo>
                  <a:pt x="8042507" y="0"/>
                </a:lnTo>
                <a:lnTo>
                  <a:pt x="11218661"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41"/>
          <p:cNvSpPr/>
          <p:nvPr/>
        </p:nvSpPr>
        <p:spPr>
          <a:xfrm rot="10800000">
            <a:off x="1420248" y="0"/>
            <a:ext cx="10771752" cy="6858000"/>
          </a:xfrm>
          <a:custGeom>
            <a:rect b="b" l="l" r="r" t="t"/>
            <a:pathLst>
              <a:path extrusionOk="0" h="6858000" w="10771752">
                <a:moveTo>
                  <a:pt x="0" y="0"/>
                </a:moveTo>
                <a:lnTo>
                  <a:pt x="7595598" y="0"/>
                </a:lnTo>
                <a:lnTo>
                  <a:pt x="10771752"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41"/>
          <p:cNvSpPr txBox="1"/>
          <p:nvPr>
            <p:ph type="title"/>
          </p:nvPr>
        </p:nvSpPr>
        <p:spPr>
          <a:xfrm>
            <a:off x="4384039" y="365125"/>
            <a:ext cx="716449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Adding Button and Edit Text</a:t>
            </a:r>
            <a:endParaRPr/>
          </a:p>
        </p:txBody>
      </p:sp>
      <p:pic>
        <p:nvPicPr>
          <p:cNvPr id="409" name="Google Shape;409;p41"/>
          <p:cNvPicPr preferRelativeResize="0"/>
          <p:nvPr/>
        </p:nvPicPr>
        <p:blipFill rotWithShape="1">
          <a:blip r:embed="rId3">
            <a:alphaModFix/>
          </a:blip>
          <a:srcRect b="0" l="0" r="0" t="0"/>
          <a:stretch/>
        </p:blipFill>
        <p:spPr>
          <a:xfrm>
            <a:off x="544030" y="642988"/>
            <a:ext cx="3298016" cy="5571543"/>
          </a:xfrm>
          <a:prstGeom prst="rect">
            <a:avLst/>
          </a:prstGeom>
          <a:noFill/>
          <a:ln>
            <a:noFill/>
          </a:ln>
        </p:spPr>
      </p:pic>
      <p:sp>
        <p:nvSpPr>
          <p:cNvPr id="410" name="Google Shape;410;p41"/>
          <p:cNvSpPr txBox="1"/>
          <p:nvPr>
            <p:ph idx="1" type="body"/>
          </p:nvPr>
        </p:nvSpPr>
        <p:spPr>
          <a:xfrm>
            <a:off x="4387515" y="2022601"/>
            <a:ext cx="7161017" cy="41543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000"/>
              <a:buChar char="•"/>
            </a:pPr>
            <a:r>
              <a:rPr lang="en-US" sz="2000"/>
              <a:t>Let user enter their hobbies</a:t>
            </a:r>
            <a:endParaRPr/>
          </a:p>
          <a:p>
            <a:pPr indent="-228600" lvl="0" marL="228600" rtl="0" algn="l">
              <a:lnSpc>
                <a:spcPct val="90000"/>
              </a:lnSpc>
              <a:spcBef>
                <a:spcPts val="1000"/>
              </a:spcBef>
              <a:spcAft>
                <a:spcPts val="0"/>
              </a:spcAft>
              <a:buClr>
                <a:schemeClr val="lt1"/>
              </a:buClr>
              <a:buSzPts val="2000"/>
              <a:buChar char="•"/>
            </a:pPr>
            <a:r>
              <a:rPr lang="en-US" sz="2000"/>
              <a:t>Then user click button and the hobbies will be displayed.</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Yellow paper ship leading among white ships" id="146" name="Google Shape;146;p5"/>
          <p:cNvPicPr preferRelativeResize="0"/>
          <p:nvPr/>
        </p:nvPicPr>
        <p:blipFill rotWithShape="1">
          <a:blip r:embed="rId3">
            <a:alphaModFix amt="40000"/>
          </a:blip>
          <a:srcRect b="0" l="0" r="0" t="15730"/>
          <a:stretch/>
        </p:blipFill>
        <p:spPr>
          <a:xfrm>
            <a:off x="20" y="10"/>
            <a:ext cx="12191980" cy="6857990"/>
          </a:xfrm>
          <a:prstGeom prst="rect">
            <a:avLst/>
          </a:prstGeom>
          <a:solidFill>
            <a:srgbClr val="3A3838"/>
          </a:solidFill>
          <a:ln>
            <a:noFill/>
          </a:ln>
        </p:spPr>
      </p:pic>
      <p:sp>
        <p:nvSpPr>
          <p:cNvPr id="147" name="Google Shape;147;p5"/>
          <p:cNvSpPr txBox="1"/>
          <p:nvPr>
            <p:ph type="title"/>
          </p:nvPr>
        </p:nvSpPr>
        <p:spPr>
          <a:xfrm>
            <a:off x="965200" y="965200"/>
            <a:ext cx="10261600" cy="356486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1500"/>
              <a:buFont typeface="Calibri"/>
              <a:buNone/>
            </a:pPr>
            <a:r>
              <a:rPr lang="en-US" sz="11500"/>
              <a:t>Layout and Resources for UI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p:nvPr/>
        </p:nvSpPr>
        <p:spPr>
          <a:xfrm>
            <a:off x="397565" y="4051852"/>
            <a:ext cx="133847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View</a:t>
            </a:r>
            <a:endParaRPr sz="1800">
              <a:solidFill>
                <a:schemeClr val="dk1"/>
              </a:solidFill>
              <a:latin typeface="Calibri"/>
              <a:ea typeface="Calibri"/>
              <a:cs typeface="Calibri"/>
              <a:sym typeface="Calibri"/>
            </a:endParaRPr>
          </a:p>
        </p:txBody>
      </p:sp>
      <p:sp>
        <p:nvSpPr>
          <p:cNvPr id="154" name="Google Shape;154;p6"/>
          <p:cNvSpPr/>
          <p:nvPr/>
        </p:nvSpPr>
        <p:spPr>
          <a:xfrm>
            <a:off x="2955234" y="1225827"/>
            <a:ext cx="133847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ViewGroup</a:t>
            </a:r>
            <a:endParaRPr sz="1800">
              <a:solidFill>
                <a:schemeClr val="dk1"/>
              </a:solidFill>
              <a:latin typeface="Calibri"/>
              <a:ea typeface="Calibri"/>
              <a:cs typeface="Calibri"/>
              <a:sym typeface="Calibri"/>
            </a:endParaRPr>
          </a:p>
        </p:txBody>
      </p:sp>
      <p:sp>
        <p:nvSpPr>
          <p:cNvPr id="155" name="Google Shape;155;p6"/>
          <p:cNvSpPr/>
          <p:nvPr/>
        </p:nvSpPr>
        <p:spPr>
          <a:xfrm>
            <a:off x="2955234" y="5632173"/>
            <a:ext cx="133847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ImageView</a:t>
            </a:r>
            <a:endParaRPr sz="1800">
              <a:solidFill>
                <a:schemeClr val="dk1"/>
              </a:solidFill>
              <a:latin typeface="Calibri"/>
              <a:ea typeface="Calibri"/>
              <a:cs typeface="Calibri"/>
              <a:sym typeface="Calibri"/>
            </a:endParaRPr>
          </a:p>
        </p:txBody>
      </p:sp>
      <p:sp>
        <p:nvSpPr>
          <p:cNvPr id="156" name="Google Shape;156;p6"/>
          <p:cNvSpPr/>
          <p:nvPr/>
        </p:nvSpPr>
        <p:spPr>
          <a:xfrm>
            <a:off x="2955234" y="4051884"/>
            <a:ext cx="133847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TextView</a:t>
            </a:r>
            <a:endParaRPr sz="1800">
              <a:solidFill>
                <a:schemeClr val="dk1"/>
              </a:solidFill>
              <a:latin typeface="Calibri"/>
              <a:ea typeface="Calibri"/>
              <a:cs typeface="Calibri"/>
              <a:sym typeface="Calibri"/>
            </a:endParaRPr>
          </a:p>
        </p:txBody>
      </p:sp>
      <p:sp>
        <p:nvSpPr>
          <p:cNvPr id="157" name="Google Shape;157;p6"/>
          <p:cNvSpPr/>
          <p:nvPr/>
        </p:nvSpPr>
        <p:spPr>
          <a:xfrm>
            <a:off x="5923721" y="1302030"/>
            <a:ext cx="152400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FrameLayout</a:t>
            </a:r>
            <a:endParaRPr sz="1800">
              <a:solidFill>
                <a:schemeClr val="dk1"/>
              </a:solidFill>
              <a:latin typeface="Calibri"/>
              <a:ea typeface="Calibri"/>
              <a:cs typeface="Calibri"/>
              <a:sym typeface="Calibri"/>
            </a:endParaRPr>
          </a:p>
        </p:txBody>
      </p:sp>
      <p:sp>
        <p:nvSpPr>
          <p:cNvPr id="158" name="Google Shape;158;p6"/>
          <p:cNvSpPr/>
          <p:nvPr/>
        </p:nvSpPr>
        <p:spPr>
          <a:xfrm>
            <a:off x="5923721" y="344558"/>
            <a:ext cx="152400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LinearLayout</a:t>
            </a:r>
            <a:endParaRPr sz="1800">
              <a:solidFill>
                <a:schemeClr val="dk1"/>
              </a:solidFill>
              <a:latin typeface="Calibri"/>
              <a:ea typeface="Calibri"/>
              <a:cs typeface="Calibri"/>
              <a:sym typeface="Calibri"/>
            </a:endParaRPr>
          </a:p>
        </p:txBody>
      </p:sp>
      <p:sp>
        <p:nvSpPr>
          <p:cNvPr id="159" name="Google Shape;159;p6"/>
          <p:cNvSpPr/>
          <p:nvPr/>
        </p:nvSpPr>
        <p:spPr>
          <a:xfrm>
            <a:off x="5923721" y="2259502"/>
            <a:ext cx="1855305"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ConstraintLayout</a:t>
            </a:r>
            <a:endParaRPr sz="1800">
              <a:solidFill>
                <a:schemeClr val="dk1"/>
              </a:solidFill>
              <a:latin typeface="Calibri"/>
              <a:ea typeface="Calibri"/>
              <a:cs typeface="Calibri"/>
              <a:sym typeface="Calibri"/>
            </a:endParaRPr>
          </a:p>
        </p:txBody>
      </p:sp>
      <p:sp>
        <p:nvSpPr>
          <p:cNvPr id="160" name="Google Shape;160;p6"/>
          <p:cNvSpPr/>
          <p:nvPr/>
        </p:nvSpPr>
        <p:spPr>
          <a:xfrm>
            <a:off x="8925338" y="1305339"/>
            <a:ext cx="152400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ScrollView</a:t>
            </a:r>
            <a:endParaRPr sz="1800">
              <a:solidFill>
                <a:schemeClr val="dk1"/>
              </a:solidFill>
              <a:latin typeface="Calibri"/>
              <a:ea typeface="Calibri"/>
              <a:cs typeface="Calibri"/>
              <a:sym typeface="Calibri"/>
            </a:endParaRPr>
          </a:p>
        </p:txBody>
      </p:sp>
      <p:sp>
        <p:nvSpPr>
          <p:cNvPr id="161" name="Google Shape;161;p6"/>
          <p:cNvSpPr/>
          <p:nvPr/>
        </p:nvSpPr>
        <p:spPr>
          <a:xfrm>
            <a:off x="5923721" y="3495261"/>
            <a:ext cx="133847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Button</a:t>
            </a:r>
            <a:endParaRPr sz="1800">
              <a:solidFill>
                <a:schemeClr val="dk1"/>
              </a:solidFill>
              <a:latin typeface="Calibri"/>
              <a:ea typeface="Calibri"/>
              <a:cs typeface="Calibri"/>
              <a:sym typeface="Calibri"/>
            </a:endParaRPr>
          </a:p>
        </p:txBody>
      </p:sp>
      <p:sp>
        <p:nvSpPr>
          <p:cNvPr id="162" name="Google Shape;162;p6"/>
          <p:cNvSpPr/>
          <p:nvPr/>
        </p:nvSpPr>
        <p:spPr>
          <a:xfrm>
            <a:off x="5923721" y="4558748"/>
            <a:ext cx="1338470" cy="583095"/>
          </a:xfrm>
          <a:prstGeom prst="rect">
            <a:avLst/>
          </a:prstGeom>
          <a:solidFill>
            <a:srgbClr val="FFD9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EditText</a:t>
            </a:r>
            <a:endParaRPr sz="1800">
              <a:solidFill>
                <a:schemeClr val="dk1"/>
              </a:solidFill>
              <a:latin typeface="Calibri"/>
              <a:ea typeface="Calibri"/>
              <a:cs typeface="Calibri"/>
              <a:sym typeface="Calibri"/>
            </a:endParaRPr>
          </a:p>
        </p:txBody>
      </p:sp>
      <p:cxnSp>
        <p:nvCxnSpPr>
          <p:cNvPr id="163" name="Google Shape;163;p6"/>
          <p:cNvCxnSpPr>
            <a:stCxn id="153" idx="3"/>
            <a:endCxn id="156" idx="1"/>
          </p:cNvCxnSpPr>
          <p:nvPr/>
        </p:nvCxnSpPr>
        <p:spPr>
          <a:xfrm>
            <a:off x="1736035" y="4343400"/>
            <a:ext cx="1219200" cy="0"/>
          </a:xfrm>
          <a:prstGeom prst="straightConnector1">
            <a:avLst/>
          </a:prstGeom>
          <a:noFill/>
          <a:ln cap="flat" cmpd="sng" w="9525">
            <a:solidFill>
              <a:schemeClr val="accent1"/>
            </a:solidFill>
            <a:prstDash val="solid"/>
            <a:miter lim="800000"/>
            <a:headEnd len="sm" w="sm" type="none"/>
            <a:tailEnd len="sm" w="sm" type="none"/>
          </a:ln>
        </p:spPr>
      </p:cxnSp>
      <p:cxnSp>
        <p:nvCxnSpPr>
          <p:cNvPr id="164" name="Google Shape;164;p6"/>
          <p:cNvCxnSpPr>
            <a:stCxn id="158" idx="1"/>
            <a:endCxn id="154" idx="3"/>
          </p:cNvCxnSpPr>
          <p:nvPr/>
        </p:nvCxnSpPr>
        <p:spPr>
          <a:xfrm flipH="1">
            <a:off x="4293821" y="636106"/>
            <a:ext cx="1629900" cy="881400"/>
          </a:xfrm>
          <a:prstGeom prst="straightConnector1">
            <a:avLst/>
          </a:prstGeom>
          <a:noFill/>
          <a:ln cap="flat" cmpd="sng" w="9525">
            <a:solidFill>
              <a:schemeClr val="accent1"/>
            </a:solidFill>
            <a:prstDash val="solid"/>
            <a:miter lim="800000"/>
            <a:headEnd len="sm" w="sm" type="none"/>
            <a:tailEnd len="sm" w="sm" type="none"/>
          </a:ln>
        </p:spPr>
      </p:cxnSp>
      <p:cxnSp>
        <p:nvCxnSpPr>
          <p:cNvPr id="165" name="Google Shape;165;p6"/>
          <p:cNvCxnSpPr>
            <a:stCxn id="157" idx="1"/>
            <a:endCxn id="154" idx="3"/>
          </p:cNvCxnSpPr>
          <p:nvPr/>
        </p:nvCxnSpPr>
        <p:spPr>
          <a:xfrm rot="10800000">
            <a:off x="4293821" y="1517378"/>
            <a:ext cx="1629900" cy="76200"/>
          </a:xfrm>
          <a:prstGeom prst="straightConnector1">
            <a:avLst/>
          </a:prstGeom>
          <a:noFill/>
          <a:ln cap="flat" cmpd="sng" w="9525">
            <a:solidFill>
              <a:schemeClr val="accent1"/>
            </a:solidFill>
            <a:prstDash val="solid"/>
            <a:miter lim="800000"/>
            <a:headEnd len="sm" w="sm" type="none"/>
            <a:tailEnd len="sm" w="sm" type="none"/>
          </a:ln>
        </p:spPr>
      </p:cxnSp>
      <p:cxnSp>
        <p:nvCxnSpPr>
          <p:cNvPr id="166" name="Google Shape;166;p6"/>
          <p:cNvCxnSpPr>
            <a:stCxn id="159" idx="1"/>
            <a:endCxn id="154" idx="3"/>
          </p:cNvCxnSpPr>
          <p:nvPr/>
        </p:nvCxnSpPr>
        <p:spPr>
          <a:xfrm rot="10800000">
            <a:off x="4293821" y="1517250"/>
            <a:ext cx="1629900" cy="1033800"/>
          </a:xfrm>
          <a:prstGeom prst="straightConnector1">
            <a:avLst/>
          </a:prstGeom>
          <a:noFill/>
          <a:ln cap="flat" cmpd="sng" w="9525">
            <a:solidFill>
              <a:schemeClr val="accent1"/>
            </a:solidFill>
            <a:prstDash val="solid"/>
            <a:miter lim="800000"/>
            <a:headEnd len="sm" w="sm" type="none"/>
            <a:tailEnd len="sm" w="sm" type="none"/>
          </a:ln>
        </p:spPr>
      </p:cxnSp>
      <p:cxnSp>
        <p:nvCxnSpPr>
          <p:cNvPr id="167" name="Google Shape;167;p6"/>
          <p:cNvCxnSpPr>
            <a:stCxn id="161" idx="1"/>
            <a:endCxn id="156" idx="3"/>
          </p:cNvCxnSpPr>
          <p:nvPr/>
        </p:nvCxnSpPr>
        <p:spPr>
          <a:xfrm flipH="1">
            <a:off x="4293821" y="3786809"/>
            <a:ext cx="1629900" cy="556500"/>
          </a:xfrm>
          <a:prstGeom prst="straightConnector1">
            <a:avLst/>
          </a:prstGeom>
          <a:noFill/>
          <a:ln cap="flat" cmpd="sng" w="9525">
            <a:solidFill>
              <a:schemeClr val="accent1"/>
            </a:solidFill>
            <a:prstDash val="solid"/>
            <a:miter lim="800000"/>
            <a:headEnd len="sm" w="sm" type="none"/>
            <a:tailEnd len="sm" w="sm" type="none"/>
          </a:ln>
        </p:spPr>
      </p:cxnSp>
      <p:cxnSp>
        <p:nvCxnSpPr>
          <p:cNvPr id="168" name="Google Shape;168;p6"/>
          <p:cNvCxnSpPr>
            <a:stCxn id="162" idx="1"/>
            <a:endCxn id="156" idx="3"/>
          </p:cNvCxnSpPr>
          <p:nvPr/>
        </p:nvCxnSpPr>
        <p:spPr>
          <a:xfrm rot="10800000">
            <a:off x="4293821" y="4343296"/>
            <a:ext cx="1629900" cy="507000"/>
          </a:xfrm>
          <a:prstGeom prst="straightConnector1">
            <a:avLst/>
          </a:prstGeom>
          <a:noFill/>
          <a:ln cap="flat" cmpd="sng" w="9525">
            <a:solidFill>
              <a:schemeClr val="accent1"/>
            </a:solidFill>
            <a:prstDash val="solid"/>
            <a:miter lim="800000"/>
            <a:headEnd len="sm" w="sm" type="none"/>
            <a:tailEnd len="sm" w="sm" type="none"/>
          </a:ln>
        </p:spPr>
      </p:cxnSp>
      <p:cxnSp>
        <p:nvCxnSpPr>
          <p:cNvPr id="169" name="Google Shape;169;p6"/>
          <p:cNvCxnSpPr>
            <a:stCxn id="154" idx="1"/>
            <a:endCxn id="153" idx="3"/>
          </p:cNvCxnSpPr>
          <p:nvPr/>
        </p:nvCxnSpPr>
        <p:spPr>
          <a:xfrm flipH="1">
            <a:off x="1736034" y="1517375"/>
            <a:ext cx="1219200" cy="2826000"/>
          </a:xfrm>
          <a:prstGeom prst="straightConnector1">
            <a:avLst/>
          </a:prstGeom>
          <a:noFill/>
          <a:ln cap="flat" cmpd="sng" w="9525">
            <a:solidFill>
              <a:schemeClr val="accent1"/>
            </a:solidFill>
            <a:prstDash val="solid"/>
            <a:miter lim="800000"/>
            <a:headEnd len="sm" w="sm" type="none"/>
            <a:tailEnd len="sm" w="sm" type="none"/>
          </a:ln>
        </p:spPr>
      </p:cxnSp>
      <p:cxnSp>
        <p:nvCxnSpPr>
          <p:cNvPr id="170" name="Google Shape;170;p6"/>
          <p:cNvCxnSpPr>
            <a:stCxn id="155" idx="1"/>
            <a:endCxn id="153" idx="3"/>
          </p:cNvCxnSpPr>
          <p:nvPr/>
        </p:nvCxnSpPr>
        <p:spPr>
          <a:xfrm rot="10800000">
            <a:off x="1736034" y="4343321"/>
            <a:ext cx="1219200" cy="1580400"/>
          </a:xfrm>
          <a:prstGeom prst="straightConnector1">
            <a:avLst/>
          </a:prstGeom>
          <a:noFill/>
          <a:ln cap="flat" cmpd="sng" w="9525">
            <a:solidFill>
              <a:schemeClr val="accent1"/>
            </a:solidFill>
            <a:prstDash val="solid"/>
            <a:miter lim="800000"/>
            <a:headEnd len="sm" w="sm" type="none"/>
            <a:tailEnd len="sm" w="sm" type="none"/>
          </a:ln>
        </p:spPr>
      </p:cxnSp>
      <p:cxnSp>
        <p:nvCxnSpPr>
          <p:cNvPr id="171" name="Google Shape;171;p6"/>
          <p:cNvCxnSpPr>
            <a:stCxn id="160" idx="1"/>
            <a:endCxn id="157" idx="3"/>
          </p:cNvCxnSpPr>
          <p:nvPr/>
        </p:nvCxnSpPr>
        <p:spPr>
          <a:xfrm rot="10800000">
            <a:off x="7447838" y="1593587"/>
            <a:ext cx="1477500" cy="330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Views</a:t>
            </a:r>
            <a:endParaRPr/>
          </a:p>
        </p:txBody>
      </p:sp>
      <p:pic>
        <p:nvPicPr>
          <p:cNvPr id="177" name="Google Shape;177;p7"/>
          <p:cNvPicPr preferRelativeResize="0"/>
          <p:nvPr>
            <p:ph idx="1" type="body"/>
          </p:nvPr>
        </p:nvPicPr>
        <p:blipFill rotWithShape="1">
          <a:blip r:embed="rId3">
            <a:alphaModFix/>
          </a:blip>
          <a:srcRect b="0" l="0" r="0" t="0"/>
          <a:stretch/>
        </p:blipFill>
        <p:spPr>
          <a:xfrm>
            <a:off x="2597426" y="893328"/>
            <a:ext cx="7194856" cy="5071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ViewGroup View</a:t>
            </a:r>
            <a:endParaRPr/>
          </a:p>
        </p:txBody>
      </p:sp>
      <p:pic>
        <p:nvPicPr>
          <p:cNvPr id="183" name="Google Shape;183;p8"/>
          <p:cNvPicPr preferRelativeResize="0"/>
          <p:nvPr>
            <p:ph idx="1" type="body"/>
          </p:nvPr>
        </p:nvPicPr>
        <p:blipFill rotWithShape="1">
          <a:blip r:embed="rId3">
            <a:alphaModFix/>
          </a:blip>
          <a:srcRect b="0" l="0" r="0" t="0"/>
          <a:stretch/>
        </p:blipFill>
        <p:spPr>
          <a:xfrm>
            <a:off x="736509" y="1995488"/>
            <a:ext cx="10296547" cy="36801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Layout ViewGroup View</a:t>
            </a:r>
            <a:endParaRPr/>
          </a:p>
        </p:txBody>
      </p:sp>
      <p:pic>
        <p:nvPicPr>
          <p:cNvPr id="189" name="Google Shape;189;p9"/>
          <p:cNvPicPr preferRelativeResize="0"/>
          <p:nvPr>
            <p:ph idx="1" type="body"/>
          </p:nvPr>
        </p:nvPicPr>
        <p:blipFill rotWithShape="1">
          <a:blip r:embed="rId3">
            <a:alphaModFix/>
          </a:blip>
          <a:srcRect b="0" l="0" r="0" t="0"/>
          <a:stretch/>
        </p:blipFill>
        <p:spPr>
          <a:xfrm>
            <a:off x="1431235" y="1690688"/>
            <a:ext cx="8683279" cy="44701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2021-01-15T02:47:53Z</dcterms:created>
  <dc:creator>Amni saizan</dc:creator>
</cp:coreProperties>
</file>