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01" r:id="rId3"/>
    <p:sldId id="304" r:id="rId4"/>
    <p:sldId id="383" r:id="rId5"/>
    <p:sldId id="384" r:id="rId6"/>
    <p:sldId id="385" r:id="rId7"/>
    <p:sldId id="386" r:id="rId8"/>
    <p:sldId id="394" r:id="rId9"/>
    <p:sldId id="395" r:id="rId10"/>
    <p:sldId id="396" r:id="rId11"/>
    <p:sldId id="39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2E868-A448-482A-94DA-C6F9796DB65E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BA516-29BA-4BBC-93D6-09CE864801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77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1D53F-EDE0-44A8-969B-749115E5E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597CD-E295-44F9-90A3-E4BEA5A329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58F2B-E007-4062-B7F1-5A6CB5BD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9C9E7-4721-445D-A2F9-524E93ED3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7A34C-85D7-4864-9CBF-4DDCA80B3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178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AD039-228D-4B4A-BC8E-32C3A2C47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887C3E-ABDB-4DC7-B7B4-F462B2787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E2EA6-2A27-4C9F-B788-68DD4344C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E8BEC-8CC3-467E-9797-44D8FF7A9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230A8-92B2-4CDC-AC93-AA8EF3A37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4330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60F299-9585-4D30-B796-F52605EB18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99F7C-F0DB-4BFC-8AB8-CF5AC90C9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36FC3-ED9B-4FDC-8F06-657ACEDB5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2121C-BC61-4592-B83D-BA7C01E4D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311F5-1AD0-4D16-A4E0-16DC472AF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4507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C1D7E-2E6F-41F9-AC48-5E0E7C751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B9D66-654E-486A-AA74-78736A333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01A98-C5C0-4D1A-8577-46F6923E7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7CF8F-8895-423F-A854-EBF347A25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DCCAF-CCD6-4549-8739-78756BA3E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074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7430D-A20D-45C2-935D-92D16DACB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BAF748-515B-4683-B153-010C84125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5C085-563D-4D2A-8F4B-0505AC7EE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E7DC7-5440-4DE1-8127-F6FD88C04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EF290-96DC-4CD9-ADED-66A48F8C7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076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99288-00FF-4473-B603-92388F067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A4CD2-2BD7-459F-96DC-CC9E62EA7E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A58AE7-375F-469A-AD26-E836FA834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F4A981-F934-4C05-A28C-91D8A6C8E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A5830A-7FCA-4A14-A84D-82B75AEEF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A389B3-F49F-4E64-9203-5494971F3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822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CA1AC-0334-4D91-839C-720FCDF6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C088A-37A8-4F0A-BEDF-80E219B4E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4EFA3-04E1-4670-837A-D34EDD2A9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41DEC2-72A1-482F-A95D-CE88C47E87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10F00C-CD91-4E04-B0F1-B5BD0A8E70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F6D1D1-F64E-4E8D-80FA-F05F69603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A90814-0EEB-4124-A184-BC5C089BD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27899D-A921-4E71-B10D-068DBE72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713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F4E1B-8473-46BA-B075-8AF431CAD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5D4168-F11F-4BD8-9681-C04ED076D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877CBF-0ED4-41C9-850A-8D9E7D785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FED18C-4CE9-4B66-A497-687571AAF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537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A09E5C-FEB9-417F-87AF-FFE0E27EA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EE49D-53B1-4771-A240-BC397A461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72BF9-72A9-47DA-AA93-90F38377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549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5B258-839B-45E2-8576-4E42A93DE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AB554-5F17-4B61-93E9-567F8A3A1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4717AC-145E-4650-AB33-516D63A60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661C04-C27B-45C2-A070-FA7971DB4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9D294-D1C4-4299-8D21-7C0157938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7D592-5116-40F6-8B68-9742EF7A0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183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B17FE-8D4F-4A20-9CFB-6EBA0842C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DF3DA4-66BA-4976-BBD6-EF08376760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F9126A-F8F9-4436-B2CE-07EEE448E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633E5-6BB1-46F4-9E52-4B4FC6DF1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E8B80-B6C9-4059-9525-8D8112A3F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A84B8-3900-413B-B956-E5C700BC0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702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F11FC-C48A-41A7-BFCA-25FA3AE50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8EECD-680E-463E-885A-1BE4EB237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1E3E7-C264-4A54-A8A5-3231914DEF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AB2F8-1703-4031-B3E3-7E8E3662BEFB}" type="datetimeFigureOut">
              <a:rPr lang="en-MY" smtClean="0"/>
              <a:t>6/10/2021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56985-08A1-46A4-B748-1F712A644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667B3-E9BD-44AB-843E-258764D22C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4D651-AF02-4AF3-A166-8585B96D9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358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962B5-4793-48CB-A5C9-59373B0E18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4C3277-DD59-4B74-BE9B-9C67D4285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5200" b="1" dirty="0"/>
              <a:t>DATA BINDING IN ANDROID</a:t>
            </a:r>
            <a:endParaRPr lang="en-MY" sz="52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E6B017-5D99-4CEF-B785-6655F9311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endParaRPr lang="en-MY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903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59705-73BB-42EF-8C55-D192BED56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dirty="0"/>
              <a:t>App: </a:t>
            </a:r>
            <a:r>
              <a:rPr lang="en-US" dirty="0" err="1"/>
              <a:t>TrueCitizen</a:t>
            </a:r>
            <a:endParaRPr lang="en-MY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043C902-394C-491A-8872-6FBC1CCB6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en-US" sz="2000" dirty="0"/>
              <a:t>It is about a quiz application.</a:t>
            </a:r>
          </a:p>
          <a:p>
            <a:r>
              <a:rPr lang="en-US" sz="2000" dirty="0"/>
              <a:t>User needs to answer the question that inside the </a:t>
            </a:r>
            <a:r>
              <a:rPr lang="en-US" sz="2000" dirty="0" err="1"/>
              <a:t>TextView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Everytime</a:t>
            </a:r>
            <a:r>
              <a:rPr lang="en-US" sz="2000" dirty="0"/>
              <a:t> users answer that question the app will matched whether the answer is correct or not.</a:t>
            </a:r>
          </a:p>
          <a:p>
            <a:r>
              <a:rPr lang="en-US" sz="2000" dirty="0"/>
              <a:t>User can click previous and next question as well.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78F794-F067-4552-9198-9FDAFA8A54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" r="-2" b="8563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5600F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727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33A1C-9DEF-41C8-A81F-66AE984E2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PBL 2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703A0-2D86-4FE4-8913-5AD2B584F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 need to create Quiz Android App that consists of 10 questions.</a:t>
            </a:r>
          </a:p>
          <a:p>
            <a:r>
              <a:rPr lang="en-US" dirty="0"/>
              <a:t>In this PBL they need to implement data binding.</a:t>
            </a:r>
          </a:p>
          <a:p>
            <a:r>
              <a:rPr lang="en-US" dirty="0"/>
              <a:t>They have to implement at least 4 buttons, 1 </a:t>
            </a:r>
            <a:r>
              <a:rPr lang="en-US" dirty="0" err="1"/>
              <a:t>textView</a:t>
            </a:r>
            <a:r>
              <a:rPr lang="en-US" dirty="0"/>
              <a:t>, 1 image View.</a:t>
            </a:r>
          </a:p>
          <a:p>
            <a:r>
              <a:rPr lang="en-US" dirty="0" err="1"/>
              <a:t>Everytime</a:t>
            </a:r>
            <a:r>
              <a:rPr lang="en-US" dirty="0"/>
              <a:t> the answer is true. The image view will change to correct or incorrect sign and implement the snack bar.</a:t>
            </a:r>
          </a:p>
          <a:p>
            <a:r>
              <a:rPr lang="en-US" dirty="0"/>
              <a:t>Students needs to ensure their app is nice and easy to understand.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7112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E005BC-825D-4B9D-9314-1B0B9F9BB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Contents</a:t>
            </a:r>
            <a:endParaRPr lang="en-MY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FE480-F52B-41E8-8B1E-74F7ADF43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Introduction of Data Binding</a:t>
            </a:r>
          </a:p>
          <a:p>
            <a:r>
              <a:rPr lang="en-US" dirty="0">
                <a:solidFill>
                  <a:schemeClr val="bg1"/>
                </a:solidFill>
              </a:rPr>
              <a:t>Example of Data Binding</a:t>
            </a:r>
          </a:p>
          <a:p>
            <a:r>
              <a:rPr lang="en-US" dirty="0">
                <a:solidFill>
                  <a:schemeClr val="bg1"/>
                </a:solidFill>
              </a:rPr>
              <a:t>Why data binding is important.</a:t>
            </a: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01845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 descr="Yellow paper ship leading among white ships">
            <a:extLst>
              <a:ext uri="{FF2B5EF4-FFF2-40B4-BE49-F238E27FC236}">
                <a16:creationId xmlns:a16="http://schemas.microsoft.com/office/drawing/2014/main" id="{C00B238D-E844-4B0C-B19F-30627E00AD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07AD69-1A0A-4D91-BA8D-BAC9F6875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965200"/>
            <a:ext cx="10261600" cy="35648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1500" dirty="0">
                <a:ln w="22225">
                  <a:solidFill>
                    <a:schemeClr val="tx1"/>
                  </a:solidFill>
                  <a:miter lim="800000"/>
                </a:ln>
                <a:noFill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669828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5897CCA-486C-491C-B4C1-5E5C95A82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D1D83E-FD7B-44AD-9F2E-1F5412FEB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988" y="385474"/>
            <a:ext cx="6356606" cy="1843283"/>
          </a:xfrm>
        </p:spPr>
        <p:txBody>
          <a:bodyPr>
            <a:normAutofit/>
          </a:bodyPr>
          <a:lstStyle/>
          <a:p>
            <a:r>
              <a:rPr lang="en-US" sz="4000" dirty="0"/>
              <a:t>DATA BINDING</a:t>
            </a:r>
            <a:endParaRPr lang="en-MY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C02D6-C131-4920-B296-11A7BD254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987" y="2400472"/>
            <a:ext cx="6358432" cy="3728615"/>
          </a:xfrm>
        </p:spPr>
        <p:txBody>
          <a:bodyPr>
            <a:normAutofit/>
          </a:bodyPr>
          <a:lstStyle/>
          <a:p>
            <a:r>
              <a:rPr lang="en-US" sz="2000" dirty="0"/>
              <a:t>Android offers support to write declarative layouts using data binding.</a:t>
            </a:r>
          </a:p>
          <a:p>
            <a:r>
              <a:rPr lang="en-US" sz="2000" dirty="0"/>
              <a:t>To minimizes the necessary code in app logic to connect to the user interface elements.</a:t>
            </a:r>
          </a:p>
          <a:p>
            <a:r>
              <a:rPr lang="en-US" sz="2000" dirty="0"/>
              <a:t>The usage of data binding requires changes in layout files.</a:t>
            </a:r>
          </a:p>
          <a:p>
            <a:endParaRPr lang="en-US" sz="2000" dirty="0"/>
          </a:p>
          <a:p>
            <a:r>
              <a:rPr lang="en-US" sz="2000" dirty="0"/>
              <a:t>In the layout file, </a:t>
            </a:r>
          </a:p>
          <a:p>
            <a:pPr lvl="1"/>
            <a:r>
              <a:rPr lang="en-US" sz="1600" dirty="0"/>
              <a:t>Add all the widgets that we want to layout our user interface</a:t>
            </a:r>
          </a:p>
          <a:p>
            <a:pPr lvl="1"/>
            <a:r>
              <a:rPr lang="en-US" sz="1600" dirty="0"/>
              <a:t>In activity, use </a:t>
            </a:r>
            <a:r>
              <a:rPr lang="en-US" sz="1600" dirty="0" err="1"/>
              <a:t>findViewById</a:t>
            </a:r>
            <a:r>
              <a:rPr lang="en-US" sz="1600" dirty="0"/>
              <a:t> each time we want to go and reference each of the widgets that we have added in user interface.</a:t>
            </a:r>
          </a:p>
          <a:p>
            <a:pPr lvl="1"/>
            <a:endParaRPr lang="en-MY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5F5BFD-FECD-41C2-8E60-5B67732F38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7" r="1" b="1"/>
          <a:stretch/>
        </p:blipFill>
        <p:spPr>
          <a:xfrm>
            <a:off x="7556409" y="557190"/>
            <a:ext cx="3995928" cy="557189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46257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2B053B-B9BD-4126-B304-87F2B55CE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Without Data Binding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A3D3734-4937-442D-AF4A-5D5090A64B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316" y="1427529"/>
            <a:ext cx="6780700" cy="40006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CAFAA35-36C2-4D03-AFFC-9AF7CCA514F0}"/>
              </a:ext>
            </a:extLst>
          </p:cNvPr>
          <p:cNvSpPr txBox="1"/>
          <p:nvPr/>
        </p:nvSpPr>
        <p:spPr>
          <a:xfrm>
            <a:off x="220736" y="5446949"/>
            <a:ext cx="112144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FindViewById</a:t>
            </a:r>
            <a:r>
              <a:rPr lang="en-US" dirty="0"/>
              <a:t> is a expensive operation, which means each time we call </a:t>
            </a:r>
            <a:r>
              <a:rPr lang="en-US" dirty="0" err="1"/>
              <a:t>findViewById</a:t>
            </a:r>
            <a:r>
              <a:rPr lang="en-US" dirty="0"/>
              <a:t> it will traverse the entire</a:t>
            </a:r>
          </a:p>
          <a:p>
            <a:r>
              <a:rPr lang="en-US" dirty="0"/>
              <a:t>layout tree looking for specific id.</a:t>
            </a:r>
          </a:p>
          <a:p>
            <a:r>
              <a:rPr lang="en-US" dirty="0"/>
              <a:t>The more item and widgets we have in our screen, the longer it will take and more resources it will take to get that ID.</a:t>
            </a:r>
          </a:p>
        </p:txBody>
      </p:sp>
    </p:spTree>
    <p:extLst>
      <p:ext uri="{BB962C8B-B14F-4D97-AF65-F5344CB8AC3E}">
        <p14:creationId xmlns:p14="http://schemas.microsoft.com/office/powerpoint/2010/main" val="2729160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A22885-4971-4348-9350-D8C070079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952" y="1204108"/>
            <a:ext cx="2669406" cy="1781175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Concept of Data Binding</a:t>
            </a:r>
            <a:endParaRPr lang="en-MY" sz="32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09C00-DEE8-47EB-BCD1-33503BE48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951" y="3355130"/>
            <a:ext cx="2669407" cy="2427333"/>
          </a:xfrm>
        </p:spPr>
        <p:txBody>
          <a:bodyPr>
            <a:normAutofit/>
          </a:bodyPr>
          <a:lstStyle/>
          <a:p>
            <a:r>
              <a:rPr lang="en-US" sz="1600"/>
              <a:t>We have our layout file or widgets that layout correctly. We want to get their own ID.</a:t>
            </a:r>
          </a:p>
          <a:p>
            <a:r>
              <a:rPr lang="en-US" sz="1600"/>
              <a:t>But now we have an intermediary object called binding object.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ED520681-D8BE-41B0-982A-3968A953E3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102" y="1753736"/>
            <a:ext cx="6903723" cy="322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48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3DC5B-C9C1-4360-B0EF-E54BF85A5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en-US" sz="5000"/>
              <a:t>Concept of Data Binding</a:t>
            </a:r>
            <a:endParaRPr lang="en-MY" sz="500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48861-5A1F-434E-8318-6C61D013A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 lnSpcReduction="10000"/>
          </a:bodyPr>
          <a:lstStyle/>
          <a:p>
            <a:r>
              <a:rPr lang="en-US" sz="1700" dirty="0"/>
              <a:t>Binding object binds the layout view or layout widgets to a bigger object that encapsulated all of those IDs, all of those references to our widgets.</a:t>
            </a:r>
          </a:p>
          <a:p>
            <a:r>
              <a:rPr lang="en-US" sz="1700" dirty="0"/>
              <a:t>So now we just use binding object that bind object</a:t>
            </a:r>
          </a:p>
          <a:p>
            <a:r>
              <a:rPr lang="en-US" sz="1700" dirty="0"/>
              <a:t>We could call and say that to access points since added text from our interface or </a:t>
            </a:r>
            <a:r>
              <a:rPr lang="en-US" sz="1700" dirty="0" err="1"/>
              <a:t>textView</a:t>
            </a:r>
            <a:r>
              <a:rPr lang="en-US" sz="1700" dirty="0"/>
              <a:t> or whatever we added in our layout.</a:t>
            </a:r>
          </a:p>
          <a:p>
            <a:r>
              <a:rPr lang="en-US" sz="1700" dirty="0"/>
              <a:t>So this is much easier, faster than going to find and use </a:t>
            </a:r>
            <a:r>
              <a:rPr lang="en-US" sz="1700" dirty="0" err="1"/>
              <a:t>findViewByID</a:t>
            </a:r>
            <a:r>
              <a:rPr lang="en-US" sz="1700" dirty="0"/>
              <a:t>.</a:t>
            </a:r>
            <a:endParaRPr lang="en-MY" sz="1700" dirty="0"/>
          </a:p>
          <a:p>
            <a:endParaRPr lang="en-MY" sz="1700" dirty="0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06067DF0-E2F6-4FBA-9F9F-AA851EBB26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6" y="1694440"/>
            <a:ext cx="6903720" cy="346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981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D87C-38F6-48AD-BF59-B4A01EBEF4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en-US" sz="5400"/>
              <a:t>Developing Quiz Application</a:t>
            </a:r>
            <a:endParaRPr lang="en-MY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819509-583F-42A5-89E9-83B6C375D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en-US" sz="2000"/>
              <a:t>TrueCitizenApp</a:t>
            </a:r>
            <a:endParaRPr lang="en-MY" sz="200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ight bulb on yellow background with sketched light beams and cord">
            <a:extLst>
              <a:ext uri="{FF2B5EF4-FFF2-40B4-BE49-F238E27FC236}">
                <a16:creationId xmlns:a16="http://schemas.microsoft.com/office/drawing/2014/main" id="{016323AD-261E-4802-BE79-1B06A79254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97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274038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00BA1-105B-4830-9231-2DB0FAF82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Model-View-Controller Architecture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F59B8-99C8-49C0-8A1D-106A73118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Model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            Controller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/>
              <a:t>              View </a:t>
            </a:r>
            <a:r>
              <a:rPr lang="en-US" dirty="0"/>
              <a:t>(Layouts)</a:t>
            </a:r>
            <a:endParaRPr lang="en-MY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5A159E-8596-4505-86C3-5DB2BBADF3B5}"/>
              </a:ext>
            </a:extLst>
          </p:cNvPr>
          <p:cNvSpPr/>
          <p:nvPr/>
        </p:nvSpPr>
        <p:spPr>
          <a:xfrm>
            <a:off x="7277100" y="1690688"/>
            <a:ext cx="2266950" cy="1071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Question</a:t>
            </a:r>
            <a:endParaRPr kumimoji="0" lang="en-MY" sz="18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1B913B-B852-469E-9816-35A0EB06F170}"/>
              </a:ext>
            </a:extLst>
          </p:cNvPr>
          <p:cNvSpPr/>
          <p:nvPr/>
        </p:nvSpPr>
        <p:spPr>
          <a:xfrm>
            <a:off x="7277100" y="3049587"/>
            <a:ext cx="2266950" cy="10715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MainActivity</a:t>
            </a:r>
            <a:endParaRPr kumimoji="0" lang="en-MY" sz="18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204277-8A9B-441C-A6FF-18F8B6B480FE}"/>
              </a:ext>
            </a:extLst>
          </p:cNvPr>
          <p:cNvSpPr/>
          <p:nvPr/>
        </p:nvSpPr>
        <p:spPr>
          <a:xfrm>
            <a:off x="7277100" y="4408486"/>
            <a:ext cx="2266950" cy="107156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Text View</a:t>
            </a:r>
            <a:endParaRPr kumimoji="0" lang="en-MY" sz="18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7955E6-753B-4E7D-B071-B4240B7C42F8}"/>
              </a:ext>
            </a:extLst>
          </p:cNvPr>
          <p:cNvSpPr/>
          <p:nvPr/>
        </p:nvSpPr>
        <p:spPr>
          <a:xfrm>
            <a:off x="9696450" y="4380703"/>
            <a:ext cx="2266950" cy="107156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Buttons</a:t>
            </a:r>
            <a:endParaRPr kumimoji="0" lang="en-MY" sz="18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DFD8B1-2E40-4285-A2A2-CAD83FB04A9F}"/>
              </a:ext>
            </a:extLst>
          </p:cNvPr>
          <p:cNvSpPr/>
          <p:nvPr/>
        </p:nvSpPr>
        <p:spPr>
          <a:xfrm>
            <a:off x="4857750" y="4380703"/>
            <a:ext cx="2266950" cy="107156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Image View</a:t>
            </a:r>
            <a:endParaRPr kumimoji="0" lang="en-MY" sz="18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6382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TM44457448[[fn=Brush]]</Template>
  <TotalTime>1910</TotalTime>
  <Words>419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DATA BINDING IN ANDROID</vt:lpstr>
      <vt:lpstr>Contents</vt:lpstr>
      <vt:lpstr>Introduction</vt:lpstr>
      <vt:lpstr>DATA BINDING</vt:lpstr>
      <vt:lpstr>Without Data Binding</vt:lpstr>
      <vt:lpstr>Concept of Data Binding</vt:lpstr>
      <vt:lpstr>Concept of Data Binding</vt:lpstr>
      <vt:lpstr>Developing Quiz Application</vt:lpstr>
      <vt:lpstr>Model-View-Controller Architecture</vt:lpstr>
      <vt:lpstr>App: TrueCitizen</vt:lpstr>
      <vt:lpstr>PBL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ANDROID</dc:title>
  <dc:creator>Amni saizan</dc:creator>
  <cp:lastModifiedBy>admin</cp:lastModifiedBy>
  <cp:revision>53</cp:revision>
  <dcterms:created xsi:type="dcterms:W3CDTF">2021-01-15T02:47:53Z</dcterms:created>
  <dcterms:modified xsi:type="dcterms:W3CDTF">2021-10-06T09:51:01Z</dcterms:modified>
</cp:coreProperties>
</file>