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d Fadhli Abdul Jalil" userId="cce835f12c994d52" providerId="LiveId" clId="{3B104D0A-4338-4ADA-8076-82AA1B2BD149}"/>
    <pc:docChg chg="modSld">
      <pc:chgData name="Mohd Fadhli Abdul Jalil" userId="cce835f12c994d52" providerId="LiveId" clId="{3B104D0A-4338-4ADA-8076-82AA1B2BD149}" dt="2026-08-06T03:57:14.345" v="2" actId="20577"/>
      <pc:docMkLst>
        <pc:docMk/>
      </pc:docMkLst>
      <pc:sldChg chg="modSp mod">
        <pc:chgData name="Mohd Fadhli Abdul Jalil" userId="cce835f12c994d52" providerId="LiveId" clId="{3B104D0A-4338-4ADA-8076-82AA1B2BD149}" dt="2026-08-06T03:57:14.345" v="2" actId="20577"/>
        <pc:sldMkLst>
          <pc:docMk/>
          <pc:sldMk cId="2794021933" sldId="256"/>
        </pc:sldMkLst>
        <pc:spChg chg="mod">
          <ac:chgData name="Mohd Fadhli Abdul Jalil" userId="cce835f12c994d52" providerId="LiveId" clId="{3B104D0A-4338-4ADA-8076-82AA1B2BD149}" dt="2026-08-06T03:57:14.345" v="2" actId="20577"/>
          <ac:spMkLst>
            <pc:docMk/>
            <pc:sldMk cId="2794021933" sldId="256"/>
            <ac:spMk id="2" creationId="{4BFCE2F3-9901-45DE-9CA9-2D620526143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72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72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6254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42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942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42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26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9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67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145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715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1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37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9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53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25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MY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983EB-DB67-4BCA-B02E-7E8B8F6F295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7C8912-2B49-4420-9AE0-53AEFC0FEB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0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CE2F3-9901-45DE-9CA9-2D62052614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6. Logcat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AE602D-C808-431A-85C3-3170B4F394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Side Chapters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742B9D-DBE8-4A53-B4D2-BEE763BE19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314" y="2103722"/>
            <a:ext cx="3894221" cy="38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21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63053-B2CA-4E78-807D-BA3588D7E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Familiar?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D67784-2E21-4500-A9BC-997E1E9AB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847850"/>
            <a:ext cx="10649134" cy="377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89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DEBAE-AA1C-4D60-94E5-7AFE318C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0A5EC-3B61-4208-AF91-C5FF9FD6C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Android applications utilize the </a:t>
            </a:r>
            <a:r>
              <a:rPr lang="en-US" sz="2000" b="1" dirty="0" err="1"/>
              <a:t>android.util.Log</a:t>
            </a:r>
            <a:r>
              <a:rPr lang="en-US" sz="2000" b="1" dirty="0"/>
              <a:t> </a:t>
            </a:r>
            <a:r>
              <a:rPr lang="en-US" sz="2000" dirty="0"/>
              <a:t>class for logging messages to the system's log buffer, which can then be viewed using the Logcat tool in Android Studio or via the </a:t>
            </a:r>
            <a:r>
              <a:rPr lang="en-US" sz="2000" dirty="0" err="1"/>
              <a:t>adb</a:t>
            </a:r>
            <a:r>
              <a:rPr lang="en-US" sz="2000" dirty="0"/>
              <a:t> logcat command-line tool.</a:t>
            </a:r>
          </a:p>
          <a:p>
            <a:r>
              <a:rPr lang="en-US" sz="2000" dirty="0"/>
              <a:t>The Log class provides several methods for logging messages at different priority levels:</a:t>
            </a:r>
          </a:p>
        </p:txBody>
      </p:sp>
    </p:spTree>
    <p:extLst>
      <p:ext uri="{BB962C8B-B14F-4D97-AF65-F5344CB8AC3E}">
        <p14:creationId xmlns:p14="http://schemas.microsoft.com/office/powerpoint/2010/main" val="2931264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57FF0-AF27-41A2-8A84-4D4C02560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D0215-E59A-44F7-A4A2-069907A2E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30400"/>
            <a:ext cx="9252284" cy="4927600"/>
          </a:xfrm>
        </p:spPr>
        <p:txBody>
          <a:bodyPr>
            <a:normAutofit/>
          </a:bodyPr>
          <a:lstStyle/>
          <a:p>
            <a:r>
              <a:rPr lang="en-US" sz="2000" dirty="0" err="1"/>
              <a:t>Log.v</a:t>
            </a:r>
            <a:r>
              <a:rPr lang="en-US" sz="2000" dirty="0"/>
              <a:t>(String tag, String msg): Verbose level, for detailed information that may be useful during development.</a:t>
            </a:r>
          </a:p>
          <a:p>
            <a:r>
              <a:rPr lang="en-US" sz="2000" dirty="0" err="1"/>
              <a:t>Log.d</a:t>
            </a:r>
            <a:r>
              <a:rPr lang="en-US" sz="2000" dirty="0"/>
              <a:t>(String tag, String msg): Debug level, for debugging information.</a:t>
            </a:r>
          </a:p>
          <a:p>
            <a:r>
              <a:rPr lang="en-US" sz="2000" dirty="0" err="1"/>
              <a:t>Log.i</a:t>
            </a:r>
            <a:r>
              <a:rPr lang="en-US" sz="2000" dirty="0"/>
              <a:t>(String tag, String msg): Info level, for informational messages about the application's progress.</a:t>
            </a:r>
          </a:p>
          <a:p>
            <a:r>
              <a:rPr lang="en-US" sz="2000" dirty="0" err="1"/>
              <a:t>Log.w</a:t>
            </a:r>
            <a:r>
              <a:rPr lang="en-US" sz="2000" dirty="0"/>
              <a:t>(String tag, String msg): Warn level, for potential issues or non-critical errors.</a:t>
            </a:r>
          </a:p>
          <a:p>
            <a:r>
              <a:rPr lang="en-US" sz="2000" dirty="0" err="1"/>
              <a:t>Log.e</a:t>
            </a:r>
            <a:r>
              <a:rPr lang="en-US" sz="2000" dirty="0"/>
              <a:t>(String tag, String msg): Error level, for actual errors that have occurred.</a:t>
            </a:r>
          </a:p>
          <a:p>
            <a:r>
              <a:rPr lang="en-US" sz="2000" dirty="0" err="1"/>
              <a:t>Log.wtf</a:t>
            </a:r>
            <a:r>
              <a:rPr lang="en-US" sz="2000" dirty="0"/>
              <a:t>(String tag, String msg): Assert level, for situations that should never happen, indicating a serious problem.</a:t>
            </a:r>
          </a:p>
        </p:txBody>
      </p:sp>
    </p:spTree>
    <p:extLst>
      <p:ext uri="{BB962C8B-B14F-4D97-AF65-F5344CB8AC3E}">
        <p14:creationId xmlns:p14="http://schemas.microsoft.com/office/powerpoint/2010/main" val="3146894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188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Trebuchet MS</vt:lpstr>
      <vt:lpstr>Wingdings</vt:lpstr>
      <vt:lpstr>Wingdings 3</vt:lpstr>
      <vt:lpstr>Facet</vt:lpstr>
      <vt:lpstr>6. Logcat</vt:lpstr>
      <vt:lpstr>Familiar?</vt:lpstr>
      <vt:lpstr>Introduction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Logcat</dc:title>
  <dc:creator>GMI-ASUS</dc:creator>
  <cp:lastModifiedBy>Mohd Fadhli Abdul Jalil</cp:lastModifiedBy>
  <cp:revision>1</cp:revision>
  <dcterms:created xsi:type="dcterms:W3CDTF">2025-10-14T06:38:30Z</dcterms:created>
  <dcterms:modified xsi:type="dcterms:W3CDTF">2026-08-06T03:57:16Z</dcterms:modified>
</cp:coreProperties>
</file>